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192000" cy="6858000"/>
  <p:notesSz cx="6669088" cy="9926638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668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37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koptekst 1">
            <a:extLst>
              <a:ext uri="{FF2B5EF4-FFF2-40B4-BE49-F238E27FC236}">
                <a16:creationId xmlns:a16="http://schemas.microsoft.com/office/drawing/2014/main" id="{9EC5D8E7-9ABF-4228-BFFC-4485E15F31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atum 2">
            <a:extLst>
              <a:ext uri="{FF2B5EF4-FFF2-40B4-BE49-F238E27FC236}">
                <a16:creationId xmlns:a16="http://schemas.microsoft.com/office/drawing/2014/main" id="{0894E60A-6FEF-4869-8B5A-DCA34B9F4D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1427D-71BD-4B2E-884C-20E2DBB092CE}" type="datetimeFigureOut">
              <a:rPr lang="nl-NL" smtClean="0"/>
              <a:t>27-1-2022</a:t>
            </a:fld>
            <a:endParaRPr lang="nl-NL"/>
          </a:p>
        </p:txBody>
      </p:sp>
      <p:sp>
        <p:nvSpPr>
          <p:cNvPr id="8" name="Tijdelijke aanduiding voor voettekst 3">
            <a:extLst>
              <a:ext uri="{FF2B5EF4-FFF2-40B4-BE49-F238E27FC236}">
                <a16:creationId xmlns:a16="http://schemas.microsoft.com/office/drawing/2014/main" id="{F6EDA663-0E14-4BE0-B8E6-3F434F71416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9" name="Tijdelijke aanduiding voor dianummer 4">
            <a:extLst>
              <a:ext uri="{FF2B5EF4-FFF2-40B4-BE49-F238E27FC236}">
                <a16:creationId xmlns:a16="http://schemas.microsoft.com/office/drawing/2014/main" id="{340A31B6-C8E5-4EC3-B41A-90CCD7C21A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A4F1C-2D7F-47DB-BF42-7D26CEBB89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9663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koptekst 1">
            <a:extLst>
              <a:ext uri="{FF2B5EF4-FFF2-40B4-BE49-F238E27FC236}">
                <a16:creationId xmlns:a16="http://schemas.microsoft.com/office/drawing/2014/main" id="{21343FEF-47F3-4B7A-9F6F-2CACF7C274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9" name="Tijdelijke aanduiding voor datum 2">
            <a:extLst>
              <a:ext uri="{FF2B5EF4-FFF2-40B4-BE49-F238E27FC236}">
                <a16:creationId xmlns:a16="http://schemas.microsoft.com/office/drawing/2014/main" id="{61F3CF52-16CA-4900-8CEA-F2D4639BDC8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4CAD4-CF9A-4D49-9143-221075F4B236}" type="datetimeFigureOut">
              <a:rPr lang="nl-NL" smtClean="0"/>
              <a:t>27-1-2022</a:t>
            </a:fld>
            <a:endParaRPr lang="nl-NL"/>
          </a:p>
        </p:txBody>
      </p:sp>
      <p:sp>
        <p:nvSpPr>
          <p:cNvPr id="10" name="Tijdelijke aanduiding voor dia-afbeelding 3">
            <a:extLst>
              <a:ext uri="{FF2B5EF4-FFF2-40B4-BE49-F238E27FC236}">
                <a16:creationId xmlns:a16="http://schemas.microsoft.com/office/drawing/2014/main" id="{21EE4D9C-60B4-440E-A745-D62040153C1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11" name="Tijdelijke aanduiding voor notities 4">
            <a:extLst>
              <a:ext uri="{FF2B5EF4-FFF2-40B4-BE49-F238E27FC236}">
                <a16:creationId xmlns:a16="http://schemas.microsoft.com/office/drawing/2014/main" id="{7A8E2B8B-81DA-4BD0-BFCC-CD1BB64785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2" name="Tijdelijke aanduiding voor voettekst 5">
            <a:extLst>
              <a:ext uri="{FF2B5EF4-FFF2-40B4-BE49-F238E27FC236}">
                <a16:creationId xmlns:a16="http://schemas.microsoft.com/office/drawing/2014/main" id="{BEEAB35A-92A2-4557-9E16-78AB1A8480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13" name="Tijdelijke aanduiding voor dianummer 6">
            <a:extLst>
              <a:ext uri="{FF2B5EF4-FFF2-40B4-BE49-F238E27FC236}">
                <a16:creationId xmlns:a16="http://schemas.microsoft.com/office/drawing/2014/main" id="{BF0CEAEA-CC8B-491D-A509-6220A771E8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E1F0D-6F32-4BD8-9963-BD1AE750E4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3177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DAA810-4EEC-4D0F-B163-DFC963816F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rtl="0"/>
            <a:r>
              <a:rPr lang="nl-NL"/>
              <a:t>Klik om de titelstijl van het model te bewerken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1FB6233-FC4F-4628-BA1D-2782F6494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4A1D367-A9C7-46F9-B78E-724D1BEC06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83ADE164-D45A-44D8-82C5-2E0962BB70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1783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EB02131-22DB-4754-A433-C2056EBF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 rtl="0"/>
            <a:r>
              <a:rPr lang="nl-NL"/>
              <a:t>Klik om de titelstijl van het model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0150D3D-41CA-4DC7-907E-3C00ACD2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/>
              <a:t>Tekststijlen van het model bewerken</a:t>
            </a:r>
          </a:p>
          <a:p>
            <a:pPr lvl="1" rtl="0"/>
            <a:r>
              <a:rPr lang="nl-NL"/>
              <a:t>Tweede niveau</a:t>
            </a:r>
          </a:p>
          <a:p>
            <a:pPr lvl="2" rtl="0"/>
            <a:r>
              <a:rPr lang="nl-NL"/>
              <a:t>Derde niveau</a:t>
            </a:r>
          </a:p>
          <a:p>
            <a:pPr lvl="3" rtl="0"/>
            <a:r>
              <a:rPr lang="nl-NL"/>
              <a:t>Vierde niveau</a:t>
            </a:r>
          </a:p>
          <a:p>
            <a:pPr lvl="4" rtl="0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06C7A0-E91C-4A95-B866-B5D3FEE09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2F51BA1-B199-498E-8F99-F7D1F5869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83ADE164-D45A-44D8-82C5-2E0962BB70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328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ep 12" title="Jaar 4">
            <a:extLst>
              <a:ext uri="{FF2B5EF4-FFF2-40B4-BE49-F238E27FC236}">
                <a16:creationId xmlns:a16="http://schemas.microsoft.com/office/drawing/2014/main" id="{796A492B-A461-4DF4-829B-48E03DBB2D84}"/>
              </a:ext>
            </a:extLst>
          </p:cNvPr>
          <p:cNvGrpSpPr/>
          <p:nvPr/>
        </p:nvGrpSpPr>
        <p:grpSpPr>
          <a:xfrm>
            <a:off x="656212" y="5148108"/>
            <a:ext cx="10909945" cy="577955"/>
            <a:chOff x="8481353" y="3103279"/>
            <a:chExt cx="3133180" cy="577955"/>
          </a:xfrm>
        </p:grpSpPr>
        <p:cxnSp>
          <p:nvCxnSpPr>
            <p:cNvPr id="132" name="Rechte verbindingslijn 131" title="K-lijnen">
              <a:extLst>
                <a:ext uri="{FF2B5EF4-FFF2-40B4-BE49-F238E27FC236}">
                  <a16:creationId xmlns:a16="http://schemas.microsoft.com/office/drawing/2014/main" id="{DADF55DC-8614-46C4-AC8D-C017E79DF82C}"/>
                </a:ext>
              </a:extLst>
            </p:cNvPr>
            <p:cNvCxnSpPr>
              <a:cxnSpLocks/>
            </p:cNvCxnSpPr>
            <p:nvPr/>
          </p:nvCxnSpPr>
          <p:spPr>
            <a:xfrm>
              <a:off x="11155966" y="3103279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Pijl: Rechts 132" title="Jaarpijl">
              <a:extLst>
                <a:ext uri="{FF2B5EF4-FFF2-40B4-BE49-F238E27FC236}">
                  <a16:creationId xmlns:a16="http://schemas.microsoft.com/office/drawing/2014/main" id="{A110A5D9-A956-42CB-B7D5-E146C9C54A57}"/>
                </a:ext>
              </a:extLst>
            </p:cNvPr>
            <p:cNvSpPr/>
            <p:nvPr/>
          </p:nvSpPr>
          <p:spPr>
            <a:xfrm>
              <a:off x="8481353" y="3325978"/>
              <a:ext cx="3133180" cy="355256"/>
            </a:xfrm>
            <a:prstGeom prst="rightArrow">
              <a:avLst>
                <a:gd name="adj1" fmla="val 100000"/>
                <a:gd name="adj2" fmla="val 50000"/>
              </a:avLst>
            </a:prstGeom>
            <a:gradFill flip="none" rotWithShape="1">
              <a:gsLst>
                <a:gs pos="0">
                  <a:schemeClr val="accent4">
                    <a:lumMod val="20000"/>
                    <a:lumOff val="80000"/>
                  </a:schemeClr>
                </a:gs>
                <a:gs pos="100000">
                  <a:schemeClr val="accent4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nl-NL" sz="1600" dirty="0">
                <a:latin typeface="Trebuchet MS" panose="020B0603020202020204" pitchFamily="34" charset="0"/>
              </a:endParaRPr>
            </a:p>
          </p:txBody>
        </p:sp>
      </p:grpSp>
      <p:sp>
        <p:nvSpPr>
          <p:cNvPr id="83" name="Ovaal 82">
            <a:extLst>
              <a:ext uri="{FF2B5EF4-FFF2-40B4-BE49-F238E27FC236}">
                <a16:creationId xmlns:a16="http://schemas.microsoft.com/office/drawing/2014/main" id="{080929C0-538C-47E3-9EBF-D7296336F9F2}"/>
              </a:ext>
            </a:extLst>
          </p:cNvPr>
          <p:cNvSpPr/>
          <p:nvPr/>
        </p:nvSpPr>
        <p:spPr>
          <a:xfrm>
            <a:off x="10712167" y="4861223"/>
            <a:ext cx="633161" cy="5659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2" name="Ovaal 81">
            <a:extLst>
              <a:ext uri="{FF2B5EF4-FFF2-40B4-BE49-F238E27FC236}">
                <a16:creationId xmlns:a16="http://schemas.microsoft.com/office/drawing/2014/main" id="{C4EF8F16-7596-4F76-A958-D932459D93A8}"/>
              </a:ext>
            </a:extLst>
          </p:cNvPr>
          <p:cNvSpPr/>
          <p:nvPr/>
        </p:nvSpPr>
        <p:spPr>
          <a:xfrm>
            <a:off x="8410269" y="4876293"/>
            <a:ext cx="633161" cy="5659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" name="Ovaal 80">
            <a:extLst>
              <a:ext uri="{FF2B5EF4-FFF2-40B4-BE49-F238E27FC236}">
                <a16:creationId xmlns:a16="http://schemas.microsoft.com/office/drawing/2014/main" id="{8DED2212-2DC9-4FFA-B146-A98808762D44}"/>
              </a:ext>
            </a:extLst>
          </p:cNvPr>
          <p:cNvSpPr/>
          <p:nvPr/>
        </p:nvSpPr>
        <p:spPr>
          <a:xfrm>
            <a:off x="2822516" y="4871472"/>
            <a:ext cx="633161" cy="5659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A68033F2-1FEE-40BC-970B-314BA5703D2E}"/>
              </a:ext>
            </a:extLst>
          </p:cNvPr>
          <p:cNvSpPr/>
          <p:nvPr/>
        </p:nvSpPr>
        <p:spPr>
          <a:xfrm>
            <a:off x="492963" y="4867121"/>
            <a:ext cx="668317" cy="5659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3" name="Ovaal 92" title="Mijlpaalnummer">
            <a:extLst>
              <a:ext uri="{FF2B5EF4-FFF2-40B4-BE49-F238E27FC236}">
                <a16:creationId xmlns:a16="http://schemas.microsoft.com/office/drawing/2014/main" id="{CF6FD4C2-4C61-46FE-A454-86029779AC19}"/>
              </a:ext>
            </a:extLst>
          </p:cNvPr>
          <p:cNvSpPr/>
          <p:nvPr/>
        </p:nvSpPr>
        <p:spPr>
          <a:xfrm>
            <a:off x="10648244" y="1262021"/>
            <a:ext cx="407673" cy="407673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endParaRPr lang="nl-NL" sz="10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Diatitel">
            <a:extLst>
              <a:ext uri="{FF2B5EF4-FFF2-40B4-BE49-F238E27FC236}">
                <a16:creationId xmlns:a16="http://schemas.microsoft.com/office/drawing/2014/main" id="{82336B3C-0982-49C2-85B3-D4D69E435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540000"/>
          </a:xfrm>
        </p:spPr>
        <p:txBody>
          <a:bodyPr rtlCol="0">
            <a:normAutofit fontScale="90000"/>
          </a:bodyPr>
          <a:lstStyle/>
          <a:p>
            <a:r>
              <a:rPr lang="nl-NL" sz="2000" b="1" dirty="0"/>
              <a:t>Gezamenlijke realisatie startdocument Waterstromen in Limburg</a:t>
            </a:r>
            <a:br>
              <a:rPr lang="nl-NL" sz="2000" b="1" dirty="0"/>
            </a:br>
            <a:r>
              <a:rPr lang="nl-NL" sz="1800" i="1" dirty="0">
                <a:solidFill>
                  <a:schemeClr val="accent3"/>
                </a:solidFill>
              </a:rPr>
              <a:t>Beoogde tijdlijn in 9 stappen</a:t>
            </a:r>
            <a:br>
              <a:rPr lang="nl-NL" sz="1800" i="1" dirty="0">
                <a:solidFill>
                  <a:schemeClr val="accent3"/>
                </a:solidFill>
              </a:rPr>
            </a:br>
            <a:endParaRPr lang="nl-NL" sz="2000" b="1" i="1" dirty="0">
              <a:latin typeface="Trebuchet MS" panose="020B0603020202020204" pitchFamily="34" charset="0"/>
            </a:endParaRPr>
          </a:p>
        </p:txBody>
      </p:sp>
      <p:sp>
        <p:nvSpPr>
          <p:cNvPr id="195" name="Tekstvak 194">
            <a:extLst>
              <a:ext uri="{FF2B5EF4-FFF2-40B4-BE49-F238E27FC236}">
                <a16:creationId xmlns:a16="http://schemas.microsoft.com/office/drawing/2014/main" id="{2BD778E6-D334-4389-B4C0-6C793B6E1E82}"/>
              </a:ext>
            </a:extLst>
          </p:cNvPr>
          <p:cNvSpPr txBox="1"/>
          <p:nvPr/>
        </p:nvSpPr>
        <p:spPr>
          <a:xfrm>
            <a:off x="524200" y="4986792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rtl="0"/>
            <a:r>
              <a:rPr lang="nl-NL" sz="2000" b="1" dirty="0">
                <a:solidFill>
                  <a:schemeClr val="bg1"/>
                </a:solidFill>
                <a:latin typeface="Trebuchet MS" panose="020B0603020202020204" pitchFamily="34" charset="0"/>
              </a:rPr>
              <a:t>17-2</a:t>
            </a:r>
          </a:p>
        </p:txBody>
      </p:sp>
      <p:grpSp>
        <p:nvGrpSpPr>
          <p:cNvPr id="5" name="Groep 4" title="Mijlpaaltekst">
            <a:extLst>
              <a:ext uri="{FF2B5EF4-FFF2-40B4-BE49-F238E27FC236}">
                <a16:creationId xmlns:a16="http://schemas.microsoft.com/office/drawing/2014/main" id="{115A178B-57C4-4B9D-B684-21A92431913E}"/>
              </a:ext>
            </a:extLst>
          </p:cNvPr>
          <p:cNvGrpSpPr/>
          <p:nvPr/>
        </p:nvGrpSpPr>
        <p:grpSpPr>
          <a:xfrm>
            <a:off x="29492" y="1745678"/>
            <a:ext cx="1599147" cy="633221"/>
            <a:chOff x="1326333" y="3749721"/>
            <a:chExt cx="1599147" cy="633221"/>
          </a:xfrm>
        </p:grpSpPr>
        <p:sp>
          <p:nvSpPr>
            <p:cNvPr id="60" name="Tekstvak 59">
              <a:extLst>
                <a:ext uri="{FF2B5EF4-FFF2-40B4-BE49-F238E27FC236}">
                  <a16:creationId xmlns:a16="http://schemas.microsoft.com/office/drawing/2014/main" id="{3DD2C9D1-5E8D-4ED2-989C-330D6753B965}"/>
                </a:ext>
              </a:extLst>
            </p:cNvPr>
            <p:cNvSpPr txBox="1"/>
            <p:nvPr/>
          </p:nvSpPr>
          <p:spPr>
            <a:xfrm>
              <a:off x="1326333" y="3749721"/>
              <a:ext cx="1599147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nl-NL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1</a:t>
              </a:r>
              <a:r>
                <a:rPr lang="nl-NL" baseline="30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e</a:t>
              </a:r>
              <a:r>
                <a:rPr lang="nl-NL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 </a:t>
              </a:r>
              <a:r>
                <a:rPr lang="nl-NL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AKaL</a:t>
              </a:r>
              <a:endParaRPr lang="nl-NL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61" name="Tekstvak 60">
              <a:extLst>
                <a:ext uri="{FF2B5EF4-FFF2-40B4-BE49-F238E27FC236}">
                  <a16:creationId xmlns:a16="http://schemas.microsoft.com/office/drawing/2014/main" id="{A6E28C73-4CCB-4BDB-82CA-BEE3A58D33D9}"/>
                </a:ext>
              </a:extLst>
            </p:cNvPr>
            <p:cNvSpPr txBox="1"/>
            <p:nvPr/>
          </p:nvSpPr>
          <p:spPr>
            <a:xfrm>
              <a:off x="1478515" y="4059777"/>
              <a:ext cx="1294782" cy="3231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nl-NL" sz="10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Bespreking laatste versie startdocument</a:t>
              </a:r>
            </a:p>
          </p:txBody>
        </p:sp>
      </p:grpSp>
      <p:sp>
        <p:nvSpPr>
          <p:cNvPr id="117" name="Tekstvak 116">
            <a:extLst>
              <a:ext uri="{FF2B5EF4-FFF2-40B4-BE49-F238E27FC236}">
                <a16:creationId xmlns:a16="http://schemas.microsoft.com/office/drawing/2014/main" id="{1F787D19-74CB-4E43-A8E2-2A3F0A45D221}"/>
              </a:ext>
            </a:extLst>
          </p:cNvPr>
          <p:cNvSpPr txBox="1"/>
          <p:nvPr/>
        </p:nvSpPr>
        <p:spPr>
          <a:xfrm>
            <a:off x="1304271" y="3813114"/>
            <a:ext cx="1294781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rtl="0"/>
            <a:r>
              <a:rPr lang="nl-NL" sz="1200" dirty="0">
                <a:latin typeface="Trebuchet MS" panose="020B0603020202020204" pitchFamily="34" charset="0"/>
              </a:rPr>
              <a:t>Verwerking afspraken uit 1</a:t>
            </a:r>
            <a:r>
              <a:rPr lang="nl-NL" sz="1200" baseline="30000" dirty="0">
                <a:latin typeface="Trebuchet MS" panose="020B0603020202020204" pitchFamily="34" charset="0"/>
              </a:rPr>
              <a:t>e</a:t>
            </a:r>
            <a:r>
              <a:rPr lang="nl-NL" sz="1200" dirty="0">
                <a:latin typeface="Trebuchet MS" panose="020B0603020202020204" pitchFamily="34" charset="0"/>
              </a:rPr>
              <a:t> </a:t>
            </a:r>
            <a:r>
              <a:rPr lang="nl-NL" sz="1200" dirty="0" err="1">
                <a:latin typeface="Trebuchet MS" panose="020B0603020202020204" pitchFamily="34" charset="0"/>
              </a:rPr>
              <a:t>AKaL</a:t>
            </a:r>
            <a:endParaRPr lang="nl-NL" sz="1200" dirty="0">
              <a:latin typeface="Trebuchet MS" panose="020B0603020202020204" pitchFamily="34" charset="0"/>
            </a:endParaRPr>
          </a:p>
        </p:txBody>
      </p:sp>
      <p:sp>
        <p:nvSpPr>
          <p:cNvPr id="196" name="Tekstvak 195">
            <a:extLst>
              <a:ext uri="{FF2B5EF4-FFF2-40B4-BE49-F238E27FC236}">
                <a16:creationId xmlns:a16="http://schemas.microsoft.com/office/drawing/2014/main" id="{9E24B3E5-9E8A-4B3A-ADB6-4481250B3F2A}"/>
              </a:ext>
            </a:extLst>
          </p:cNvPr>
          <p:cNvSpPr txBox="1"/>
          <p:nvPr/>
        </p:nvSpPr>
        <p:spPr>
          <a:xfrm>
            <a:off x="2841968" y="4984163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rtl="0"/>
            <a:r>
              <a:rPr lang="nl-NL" sz="2000" b="1" dirty="0">
                <a:solidFill>
                  <a:schemeClr val="bg1"/>
                </a:solidFill>
                <a:latin typeface="Trebuchet MS" panose="020B0603020202020204" pitchFamily="34" charset="0"/>
              </a:rPr>
              <a:t>10-3</a:t>
            </a:r>
          </a:p>
        </p:txBody>
      </p:sp>
      <p:grpSp>
        <p:nvGrpSpPr>
          <p:cNvPr id="120" name="Groep 119" title="Mijlpaaltekst">
            <a:extLst>
              <a:ext uri="{FF2B5EF4-FFF2-40B4-BE49-F238E27FC236}">
                <a16:creationId xmlns:a16="http://schemas.microsoft.com/office/drawing/2014/main" id="{B15CF98A-C041-4C54-83E0-D6B1A0165558}"/>
              </a:ext>
            </a:extLst>
          </p:cNvPr>
          <p:cNvGrpSpPr/>
          <p:nvPr/>
        </p:nvGrpSpPr>
        <p:grpSpPr>
          <a:xfrm>
            <a:off x="2142320" y="1755440"/>
            <a:ext cx="1850556" cy="545774"/>
            <a:chOff x="1863755" y="2176557"/>
            <a:chExt cx="1850556" cy="545774"/>
          </a:xfrm>
        </p:grpSpPr>
        <p:sp>
          <p:nvSpPr>
            <p:cNvPr id="121" name="Tekstvak 120">
              <a:extLst>
                <a:ext uri="{FF2B5EF4-FFF2-40B4-BE49-F238E27FC236}">
                  <a16:creationId xmlns:a16="http://schemas.microsoft.com/office/drawing/2014/main" id="{364C8657-37CD-432B-AD71-7255D32855F5}"/>
                </a:ext>
              </a:extLst>
            </p:cNvPr>
            <p:cNvSpPr txBox="1"/>
            <p:nvPr/>
          </p:nvSpPr>
          <p:spPr>
            <a:xfrm>
              <a:off x="1863755" y="2176557"/>
              <a:ext cx="1850556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nl-NL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1</a:t>
              </a:r>
              <a:r>
                <a:rPr lang="nl-NL" baseline="30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e</a:t>
              </a:r>
              <a:r>
                <a:rPr lang="nl-NL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  </a:t>
              </a:r>
              <a:r>
                <a:rPr lang="nl-NL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BKaL</a:t>
              </a:r>
              <a:endParaRPr lang="nl-NL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23" name="Tekstvak 122">
              <a:extLst>
                <a:ext uri="{FF2B5EF4-FFF2-40B4-BE49-F238E27FC236}">
                  <a16:creationId xmlns:a16="http://schemas.microsoft.com/office/drawing/2014/main" id="{0207607D-0B96-4C68-979E-099560520B82}"/>
                </a:ext>
              </a:extLst>
            </p:cNvPr>
            <p:cNvSpPr txBox="1"/>
            <p:nvPr/>
          </p:nvSpPr>
          <p:spPr>
            <a:xfrm>
              <a:off x="2131744" y="2486594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 rtl="0"/>
              <a:r>
                <a:rPr lang="nl-NL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Bespreking laatste versie startdocument</a:t>
              </a:r>
              <a:br>
                <a:rPr lang="nl-NL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</a:br>
              <a:br>
                <a:rPr lang="nl-NL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</a:br>
              <a:br>
                <a:rPr lang="nl-NL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</a:br>
              <a:br>
                <a:rPr lang="nl-NL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</a:br>
              <a:endParaRPr lang="nl-NL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126" name="Groep 125" title="Mijlpaaltekst">
            <a:extLst>
              <a:ext uri="{FF2B5EF4-FFF2-40B4-BE49-F238E27FC236}">
                <a16:creationId xmlns:a16="http://schemas.microsoft.com/office/drawing/2014/main" id="{30D4AD55-D74E-4057-8205-0BB7AF65D59C}"/>
              </a:ext>
            </a:extLst>
          </p:cNvPr>
          <p:cNvGrpSpPr/>
          <p:nvPr/>
        </p:nvGrpSpPr>
        <p:grpSpPr>
          <a:xfrm>
            <a:off x="4905870" y="1753605"/>
            <a:ext cx="1599677" cy="482580"/>
            <a:chOff x="1946209" y="2162177"/>
            <a:chExt cx="1599677" cy="482580"/>
          </a:xfrm>
        </p:grpSpPr>
        <p:sp>
          <p:nvSpPr>
            <p:cNvPr id="127" name="Tekstvak 126">
              <a:extLst>
                <a:ext uri="{FF2B5EF4-FFF2-40B4-BE49-F238E27FC236}">
                  <a16:creationId xmlns:a16="http://schemas.microsoft.com/office/drawing/2014/main" id="{6B7D43BB-DF0D-41B0-9DCD-3549C3FB8A5F}"/>
                </a:ext>
              </a:extLst>
            </p:cNvPr>
            <p:cNvSpPr txBox="1"/>
            <p:nvPr/>
          </p:nvSpPr>
          <p:spPr>
            <a:xfrm>
              <a:off x="2110555" y="2162177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nl-NL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Input </a:t>
              </a:r>
              <a:r>
                <a:rPr lang="nl-NL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AKaL</a:t>
              </a:r>
              <a:endParaRPr lang="nl-NL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29" name="Tekstvak 128">
              <a:extLst>
                <a:ext uri="{FF2B5EF4-FFF2-40B4-BE49-F238E27FC236}">
                  <a16:creationId xmlns:a16="http://schemas.microsoft.com/office/drawing/2014/main" id="{6D927FF9-1D2E-45C4-8E56-48722A1734B3}"/>
                </a:ext>
              </a:extLst>
            </p:cNvPr>
            <p:cNvSpPr txBox="1"/>
            <p:nvPr/>
          </p:nvSpPr>
          <p:spPr>
            <a:xfrm>
              <a:off x="1946209" y="2436690"/>
              <a:ext cx="1599677" cy="2080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 rtl="0"/>
              <a:r>
                <a:rPr lang="nl-NL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AKAL-leden kunnen reageren op laatste versie.</a:t>
              </a:r>
            </a:p>
          </p:txBody>
        </p:sp>
      </p:grpSp>
      <p:grpSp>
        <p:nvGrpSpPr>
          <p:cNvPr id="135" name="Groep 134" title="Mijlpaaltekst">
            <a:extLst>
              <a:ext uri="{FF2B5EF4-FFF2-40B4-BE49-F238E27FC236}">
                <a16:creationId xmlns:a16="http://schemas.microsoft.com/office/drawing/2014/main" id="{9C021FC8-E21C-449A-BF58-8B0A19ABB84F}"/>
              </a:ext>
            </a:extLst>
          </p:cNvPr>
          <p:cNvGrpSpPr/>
          <p:nvPr/>
        </p:nvGrpSpPr>
        <p:grpSpPr>
          <a:xfrm>
            <a:off x="3523534" y="3813113"/>
            <a:ext cx="1345119" cy="1470776"/>
            <a:chOff x="855749" y="4553020"/>
            <a:chExt cx="1345119" cy="1470776"/>
          </a:xfrm>
        </p:grpSpPr>
        <p:sp>
          <p:nvSpPr>
            <p:cNvPr id="137" name="Tekstvak 136">
              <a:extLst>
                <a:ext uri="{FF2B5EF4-FFF2-40B4-BE49-F238E27FC236}">
                  <a16:creationId xmlns:a16="http://schemas.microsoft.com/office/drawing/2014/main" id="{0DEFCEAC-68C1-40F1-9B35-3772D46BCCEF}"/>
                </a:ext>
              </a:extLst>
            </p:cNvPr>
            <p:cNvSpPr txBox="1"/>
            <p:nvPr/>
          </p:nvSpPr>
          <p:spPr>
            <a:xfrm>
              <a:off x="906086" y="5839130"/>
              <a:ext cx="1294782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nl-NL" sz="1200" dirty="0">
                  <a:latin typeface="Trebuchet MS" panose="020B0603020202020204" pitchFamily="34" charset="0"/>
                </a:rPr>
                <a:t>10 maart – 1 april</a:t>
              </a:r>
            </a:p>
          </p:txBody>
        </p:sp>
        <p:sp>
          <p:nvSpPr>
            <p:cNvPr id="138" name="Tekstvak 137">
              <a:extLst>
                <a:ext uri="{FF2B5EF4-FFF2-40B4-BE49-F238E27FC236}">
                  <a16:creationId xmlns:a16="http://schemas.microsoft.com/office/drawing/2014/main" id="{0F387823-885E-4A41-A4D0-57E943BD93E7}"/>
                </a:ext>
              </a:extLst>
            </p:cNvPr>
            <p:cNvSpPr txBox="1"/>
            <p:nvPr/>
          </p:nvSpPr>
          <p:spPr>
            <a:xfrm>
              <a:off x="855749" y="4553020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 rtl="0"/>
              <a:r>
                <a:rPr lang="nl-NL" sz="1200" dirty="0">
                  <a:latin typeface="Trebuchet MS" panose="020B0603020202020204" pitchFamily="34" charset="0"/>
                </a:rPr>
                <a:t>Verwerking afspraken uit 1</a:t>
              </a:r>
              <a:r>
                <a:rPr lang="nl-NL" sz="1200" baseline="30000" dirty="0">
                  <a:latin typeface="Trebuchet MS" panose="020B0603020202020204" pitchFamily="34" charset="0"/>
                </a:rPr>
                <a:t>e</a:t>
              </a:r>
              <a:r>
                <a:rPr lang="nl-NL" sz="1200" dirty="0">
                  <a:latin typeface="Trebuchet MS" panose="020B0603020202020204" pitchFamily="34" charset="0"/>
                </a:rPr>
                <a:t>  </a:t>
              </a:r>
              <a:r>
                <a:rPr lang="nl-NL" sz="1200" dirty="0" err="1">
                  <a:latin typeface="Trebuchet MS" panose="020B0603020202020204" pitchFamily="34" charset="0"/>
                </a:rPr>
                <a:t>BKaL</a:t>
              </a:r>
              <a:r>
                <a:rPr lang="nl-NL" sz="1200" dirty="0">
                  <a:latin typeface="Trebuchet MS" panose="020B0603020202020204" pitchFamily="34" charset="0"/>
                </a:rPr>
                <a:t> 10-3</a:t>
              </a:r>
            </a:p>
          </p:txBody>
        </p:sp>
      </p:grpSp>
      <p:sp>
        <p:nvSpPr>
          <p:cNvPr id="198" name="Tekstvak 197">
            <a:extLst>
              <a:ext uri="{FF2B5EF4-FFF2-40B4-BE49-F238E27FC236}">
                <a16:creationId xmlns:a16="http://schemas.microsoft.com/office/drawing/2014/main" id="{384B4D5E-DF22-4556-9F7B-E0627361D734}"/>
              </a:ext>
            </a:extLst>
          </p:cNvPr>
          <p:cNvSpPr txBox="1"/>
          <p:nvPr/>
        </p:nvSpPr>
        <p:spPr>
          <a:xfrm>
            <a:off x="8442778" y="4981354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rtl="0"/>
            <a:r>
              <a:rPr lang="nl-NL" sz="2000" b="1" dirty="0">
                <a:solidFill>
                  <a:schemeClr val="bg1"/>
                </a:solidFill>
                <a:latin typeface="Trebuchet MS" panose="020B0603020202020204" pitchFamily="34" charset="0"/>
              </a:rPr>
              <a:t>25-5</a:t>
            </a:r>
          </a:p>
        </p:txBody>
      </p:sp>
      <p:sp>
        <p:nvSpPr>
          <p:cNvPr id="140" name="Ovaal 139" title="Mijlpaalnummer">
            <a:extLst>
              <a:ext uri="{FF2B5EF4-FFF2-40B4-BE49-F238E27FC236}">
                <a16:creationId xmlns:a16="http://schemas.microsoft.com/office/drawing/2014/main" id="{FBC221C4-3F0A-406D-B23A-B58B1480E387}"/>
              </a:ext>
            </a:extLst>
          </p:cNvPr>
          <p:cNvSpPr/>
          <p:nvPr/>
        </p:nvSpPr>
        <p:spPr>
          <a:xfrm>
            <a:off x="8524307" y="1266656"/>
            <a:ext cx="407673" cy="407673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nl-NL" sz="1000" dirty="0">
                <a:solidFill>
                  <a:schemeClr val="bg1"/>
                </a:solidFill>
                <a:latin typeface="Trebuchet MS" panose="020B0603020202020204" pitchFamily="34" charset="0"/>
              </a:rPr>
              <a:t>7</a:t>
            </a:r>
          </a:p>
        </p:txBody>
      </p:sp>
      <p:grpSp>
        <p:nvGrpSpPr>
          <p:cNvPr id="141" name="Groep 140" title="Mijlpaaltekst">
            <a:extLst>
              <a:ext uri="{FF2B5EF4-FFF2-40B4-BE49-F238E27FC236}">
                <a16:creationId xmlns:a16="http://schemas.microsoft.com/office/drawing/2014/main" id="{DA11B626-9DDC-4EF3-B78A-12990E1BD9AF}"/>
              </a:ext>
            </a:extLst>
          </p:cNvPr>
          <p:cNvGrpSpPr/>
          <p:nvPr/>
        </p:nvGrpSpPr>
        <p:grpSpPr>
          <a:xfrm>
            <a:off x="7863313" y="1750795"/>
            <a:ext cx="1729659" cy="536604"/>
            <a:chOff x="2073983" y="2174725"/>
            <a:chExt cx="1729659" cy="536604"/>
          </a:xfrm>
        </p:grpSpPr>
        <p:sp>
          <p:nvSpPr>
            <p:cNvPr id="142" name="Tekstvak 141">
              <a:extLst>
                <a:ext uri="{FF2B5EF4-FFF2-40B4-BE49-F238E27FC236}">
                  <a16:creationId xmlns:a16="http://schemas.microsoft.com/office/drawing/2014/main" id="{C00C099A-E5BD-41FF-8EC5-D4F9E8C3CD9B}"/>
                </a:ext>
              </a:extLst>
            </p:cNvPr>
            <p:cNvSpPr txBox="1"/>
            <p:nvPr/>
          </p:nvSpPr>
          <p:spPr>
            <a:xfrm>
              <a:off x="2073983" y="2174725"/>
              <a:ext cx="1729659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nl-NL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2</a:t>
              </a:r>
              <a:r>
                <a:rPr lang="nl-NL" baseline="30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e</a:t>
              </a:r>
              <a:r>
                <a:rPr lang="nl-NL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 </a:t>
              </a:r>
              <a:r>
                <a:rPr lang="nl-NL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AKaL</a:t>
              </a:r>
              <a:endParaRPr lang="nl-NL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44" name="Tekstvak 143">
              <a:extLst>
                <a:ext uri="{FF2B5EF4-FFF2-40B4-BE49-F238E27FC236}">
                  <a16:creationId xmlns:a16="http://schemas.microsoft.com/office/drawing/2014/main" id="{DE439C6D-90D3-4F12-9A66-9844B582F433}"/>
                </a:ext>
              </a:extLst>
            </p:cNvPr>
            <p:cNvSpPr txBox="1"/>
            <p:nvPr/>
          </p:nvSpPr>
          <p:spPr>
            <a:xfrm>
              <a:off x="2291421" y="2475592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 rtl="0"/>
              <a:r>
                <a:rPr lang="nl-NL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Bespreking eindversie startdocument</a:t>
              </a:r>
            </a:p>
          </p:txBody>
        </p:sp>
      </p:grpSp>
      <p:grpSp>
        <p:nvGrpSpPr>
          <p:cNvPr id="148" name="Groep 147" title="Mijlpaaltekst">
            <a:extLst>
              <a:ext uri="{FF2B5EF4-FFF2-40B4-BE49-F238E27FC236}">
                <a16:creationId xmlns:a16="http://schemas.microsoft.com/office/drawing/2014/main" id="{46767E01-F09C-4ADE-A46A-908AFB5FFB0E}"/>
              </a:ext>
            </a:extLst>
          </p:cNvPr>
          <p:cNvGrpSpPr/>
          <p:nvPr/>
        </p:nvGrpSpPr>
        <p:grpSpPr>
          <a:xfrm>
            <a:off x="9353463" y="3813573"/>
            <a:ext cx="1294781" cy="1441099"/>
            <a:chOff x="2098002" y="2648616"/>
            <a:chExt cx="1294781" cy="1441099"/>
          </a:xfrm>
        </p:grpSpPr>
        <p:sp>
          <p:nvSpPr>
            <p:cNvPr id="150" name="Tekstvak 149">
              <a:extLst>
                <a:ext uri="{FF2B5EF4-FFF2-40B4-BE49-F238E27FC236}">
                  <a16:creationId xmlns:a16="http://schemas.microsoft.com/office/drawing/2014/main" id="{49E0D585-175D-486D-BE73-5C936EF5693D}"/>
                </a:ext>
              </a:extLst>
            </p:cNvPr>
            <p:cNvSpPr txBox="1"/>
            <p:nvPr/>
          </p:nvSpPr>
          <p:spPr>
            <a:xfrm>
              <a:off x="2154451" y="3905049"/>
              <a:ext cx="99940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nl-NL" sz="1200" dirty="0">
                  <a:latin typeface="Trebuchet MS" panose="020B0603020202020204" pitchFamily="34" charset="0"/>
                </a:rPr>
                <a:t>26 mei – 4 juni</a:t>
              </a:r>
            </a:p>
          </p:txBody>
        </p:sp>
        <p:sp>
          <p:nvSpPr>
            <p:cNvPr id="151" name="Tekstvak 150">
              <a:extLst>
                <a:ext uri="{FF2B5EF4-FFF2-40B4-BE49-F238E27FC236}">
                  <a16:creationId xmlns:a16="http://schemas.microsoft.com/office/drawing/2014/main" id="{AB7484FD-5AD7-4257-834F-A126B3AE4A02}"/>
                </a:ext>
              </a:extLst>
            </p:cNvPr>
            <p:cNvSpPr txBox="1"/>
            <p:nvPr/>
          </p:nvSpPr>
          <p:spPr>
            <a:xfrm>
              <a:off x="2098002" y="2648616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 rtl="0"/>
              <a:r>
                <a:rPr lang="nl-NL" sz="1200" dirty="0">
                  <a:latin typeface="Trebuchet MS" panose="020B0603020202020204" pitchFamily="34" charset="0"/>
                </a:rPr>
                <a:t>Verwerking afspraken uit het </a:t>
              </a:r>
              <a:r>
                <a:rPr lang="nl-NL" sz="1200" dirty="0" err="1">
                  <a:latin typeface="Trebuchet MS" panose="020B0603020202020204" pitchFamily="34" charset="0"/>
                </a:rPr>
                <a:t>AKaL</a:t>
              </a:r>
              <a:r>
                <a:rPr lang="nl-NL" sz="1200" dirty="0">
                  <a:latin typeface="Trebuchet MS" panose="020B0603020202020204" pitchFamily="34" charset="0"/>
                </a:rPr>
                <a:t> van 25-5</a:t>
              </a:r>
            </a:p>
          </p:txBody>
        </p:sp>
      </p:grpSp>
      <p:sp>
        <p:nvSpPr>
          <p:cNvPr id="147" name="Ovaal 146" title="Mijlpaalnummer">
            <a:extLst>
              <a:ext uri="{FF2B5EF4-FFF2-40B4-BE49-F238E27FC236}">
                <a16:creationId xmlns:a16="http://schemas.microsoft.com/office/drawing/2014/main" id="{FE69CE1A-2C45-45CB-A60D-9AF7425960BE}"/>
              </a:ext>
            </a:extLst>
          </p:cNvPr>
          <p:cNvSpPr/>
          <p:nvPr/>
        </p:nvSpPr>
        <p:spPr>
          <a:xfrm>
            <a:off x="9765559" y="3319473"/>
            <a:ext cx="407673" cy="407673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nl-NL" sz="1000" dirty="0">
                <a:solidFill>
                  <a:schemeClr val="bg1"/>
                </a:solidFill>
                <a:latin typeface="Trebuchet MS" panose="020B0603020202020204" pitchFamily="34" charset="0"/>
              </a:rPr>
              <a:t>8</a:t>
            </a:r>
          </a:p>
        </p:txBody>
      </p:sp>
      <p:grpSp>
        <p:nvGrpSpPr>
          <p:cNvPr id="7" name="Groep 6" title="Mijlpaaltekst">
            <a:extLst>
              <a:ext uri="{FF2B5EF4-FFF2-40B4-BE49-F238E27FC236}">
                <a16:creationId xmlns:a16="http://schemas.microsoft.com/office/drawing/2014/main" id="{2E40B69F-E4C9-4DED-888B-1050168560DD}"/>
              </a:ext>
            </a:extLst>
          </p:cNvPr>
          <p:cNvGrpSpPr/>
          <p:nvPr/>
        </p:nvGrpSpPr>
        <p:grpSpPr>
          <a:xfrm>
            <a:off x="10185664" y="1748106"/>
            <a:ext cx="1850556" cy="743051"/>
            <a:chOff x="8901113" y="2825146"/>
            <a:chExt cx="1564398" cy="1274681"/>
          </a:xfrm>
        </p:grpSpPr>
        <p:sp>
          <p:nvSpPr>
            <p:cNvPr id="171" name="Tekstvak 170">
              <a:extLst>
                <a:ext uri="{FF2B5EF4-FFF2-40B4-BE49-F238E27FC236}">
                  <a16:creationId xmlns:a16="http://schemas.microsoft.com/office/drawing/2014/main" id="{C6BE5CCB-4A76-4742-8A19-CAE34808F36D}"/>
                </a:ext>
              </a:extLst>
            </p:cNvPr>
            <p:cNvSpPr txBox="1"/>
            <p:nvPr/>
          </p:nvSpPr>
          <p:spPr>
            <a:xfrm>
              <a:off x="8901113" y="2825146"/>
              <a:ext cx="1564398" cy="4551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nl-NL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2</a:t>
              </a:r>
              <a:r>
                <a:rPr lang="nl-NL" baseline="30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e</a:t>
              </a:r>
              <a:r>
                <a:rPr lang="nl-NL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 </a:t>
              </a:r>
              <a:r>
                <a:rPr lang="nl-NL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BKaL</a:t>
              </a:r>
              <a:endParaRPr lang="nl-NL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72" name="Tekstvak 171">
              <a:extLst>
                <a:ext uri="{FF2B5EF4-FFF2-40B4-BE49-F238E27FC236}">
                  <a16:creationId xmlns:a16="http://schemas.microsoft.com/office/drawing/2014/main" id="{EAFDA4C0-FD56-46BA-A34A-B01849F83277}"/>
                </a:ext>
              </a:extLst>
            </p:cNvPr>
            <p:cNvSpPr txBox="1"/>
            <p:nvPr/>
          </p:nvSpPr>
          <p:spPr>
            <a:xfrm>
              <a:off x="8984383" y="3303251"/>
              <a:ext cx="1294782" cy="79657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nl-NL" sz="10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rebuchet MS" panose="020B0603020202020204" pitchFamily="34" charset="0"/>
                </a:rPr>
                <a:t>Bespreken en vaststellen Startdocument</a:t>
              </a:r>
            </a:p>
          </p:txBody>
        </p:sp>
      </p:grpSp>
      <p:pic>
        <p:nvPicPr>
          <p:cNvPr id="179" name="Afbeelding 178" title="Vlagpictogram">
            <a:extLst>
              <a:ext uri="{FF2B5EF4-FFF2-40B4-BE49-F238E27FC236}">
                <a16:creationId xmlns:a16="http://schemas.microsoft.com/office/drawing/2014/main" id="{FC771D7E-8127-4A74-9881-594D88023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87568" y="1345650"/>
            <a:ext cx="186411" cy="210858"/>
          </a:xfrm>
          <a:prstGeom prst="rect">
            <a:avLst/>
          </a:prstGeom>
        </p:spPr>
      </p:pic>
      <p:sp>
        <p:nvSpPr>
          <p:cNvPr id="14" name="Rechteraccolade 13">
            <a:extLst>
              <a:ext uri="{FF2B5EF4-FFF2-40B4-BE49-F238E27FC236}">
                <a16:creationId xmlns:a16="http://schemas.microsoft.com/office/drawing/2014/main" id="{F7C3A076-7DCE-4680-9DC8-01BCF2172C7F}"/>
              </a:ext>
            </a:extLst>
          </p:cNvPr>
          <p:cNvSpPr/>
          <p:nvPr/>
        </p:nvSpPr>
        <p:spPr>
          <a:xfrm rot="16200000">
            <a:off x="1742919" y="4236456"/>
            <a:ext cx="480818" cy="1599677"/>
          </a:xfrm>
          <a:prstGeom prst="rightBrace">
            <a:avLst>
              <a:gd name="adj1" fmla="val 8333"/>
              <a:gd name="adj2" fmla="val 48603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3" name="Rechteraccolade 152">
            <a:extLst>
              <a:ext uri="{FF2B5EF4-FFF2-40B4-BE49-F238E27FC236}">
                <a16:creationId xmlns:a16="http://schemas.microsoft.com/office/drawing/2014/main" id="{3B516D5B-E48D-48AB-86E9-CB6281905654}"/>
              </a:ext>
            </a:extLst>
          </p:cNvPr>
          <p:cNvSpPr/>
          <p:nvPr/>
        </p:nvSpPr>
        <p:spPr>
          <a:xfrm rot="16200000">
            <a:off x="5714077" y="4264171"/>
            <a:ext cx="553999" cy="1505376"/>
          </a:xfrm>
          <a:prstGeom prst="rightBrace">
            <a:avLst>
              <a:gd name="adj1" fmla="val 8333"/>
              <a:gd name="adj2" fmla="val 23472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5" name="Rechteraccolade 154">
            <a:extLst>
              <a:ext uri="{FF2B5EF4-FFF2-40B4-BE49-F238E27FC236}">
                <a16:creationId xmlns:a16="http://schemas.microsoft.com/office/drawing/2014/main" id="{4FFC6FB3-EC68-4D57-A117-B3BF356078EC}"/>
              </a:ext>
            </a:extLst>
          </p:cNvPr>
          <p:cNvSpPr/>
          <p:nvPr/>
        </p:nvSpPr>
        <p:spPr>
          <a:xfrm rot="16200000">
            <a:off x="7331703" y="4504425"/>
            <a:ext cx="541917" cy="1039938"/>
          </a:xfrm>
          <a:prstGeom prst="rightBrace">
            <a:avLst>
              <a:gd name="adj1" fmla="val 8333"/>
              <a:gd name="adj2" fmla="val 33618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0" name="Tekstvak 189">
            <a:extLst>
              <a:ext uri="{FF2B5EF4-FFF2-40B4-BE49-F238E27FC236}">
                <a16:creationId xmlns:a16="http://schemas.microsoft.com/office/drawing/2014/main" id="{A67370A8-E67F-446E-BEB1-42FBD64D54E5}"/>
              </a:ext>
            </a:extLst>
          </p:cNvPr>
          <p:cNvSpPr txBox="1"/>
          <p:nvPr/>
        </p:nvSpPr>
        <p:spPr>
          <a:xfrm>
            <a:off x="6818287" y="3813024"/>
            <a:ext cx="129478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nl-NL" sz="1200" dirty="0">
                <a:latin typeface="Trebuchet MS" panose="020B0603020202020204" pitchFamily="34" charset="0"/>
              </a:rPr>
              <a:t>Verwerking </a:t>
            </a:r>
            <a:br>
              <a:rPr lang="nl-NL" sz="1200" dirty="0">
                <a:latin typeface="Trebuchet MS" panose="020B0603020202020204" pitchFamily="34" charset="0"/>
              </a:rPr>
            </a:br>
            <a:r>
              <a:rPr lang="nl-NL" sz="1200" dirty="0">
                <a:latin typeface="Trebuchet MS" panose="020B0603020202020204" pitchFamily="34" charset="0"/>
              </a:rPr>
              <a:t>“april” reacties </a:t>
            </a:r>
            <a:r>
              <a:rPr lang="nl-NL" sz="1200" dirty="0" err="1">
                <a:latin typeface="Trebuchet MS" panose="020B0603020202020204" pitchFamily="34" charset="0"/>
              </a:rPr>
              <a:t>AKaL</a:t>
            </a:r>
            <a:r>
              <a:rPr lang="nl-NL" sz="1200" dirty="0">
                <a:latin typeface="Trebuchet MS" panose="020B0603020202020204" pitchFamily="34" charset="0"/>
              </a:rPr>
              <a:t> leden</a:t>
            </a:r>
          </a:p>
        </p:txBody>
      </p:sp>
      <p:sp>
        <p:nvSpPr>
          <p:cNvPr id="87" name="Ovaal 86" title="Mijlpaalnummer">
            <a:extLst>
              <a:ext uri="{FF2B5EF4-FFF2-40B4-BE49-F238E27FC236}">
                <a16:creationId xmlns:a16="http://schemas.microsoft.com/office/drawing/2014/main" id="{853A6D58-8F1A-4674-A1AC-DE412865329B}"/>
              </a:ext>
            </a:extLst>
          </p:cNvPr>
          <p:cNvSpPr/>
          <p:nvPr/>
        </p:nvSpPr>
        <p:spPr>
          <a:xfrm>
            <a:off x="7216875" y="3311248"/>
            <a:ext cx="407673" cy="407673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nl-NL" sz="1000" dirty="0">
                <a:solidFill>
                  <a:schemeClr val="bg1"/>
                </a:solidFill>
                <a:latin typeface="Trebuchet MS" panose="020B0603020202020204" pitchFamily="34" charset="0"/>
              </a:rPr>
              <a:t>6</a:t>
            </a:r>
          </a:p>
        </p:txBody>
      </p:sp>
      <p:sp>
        <p:nvSpPr>
          <p:cNvPr id="88" name="Ovaal 87" title="Mijlpaalnummer">
            <a:extLst>
              <a:ext uri="{FF2B5EF4-FFF2-40B4-BE49-F238E27FC236}">
                <a16:creationId xmlns:a16="http://schemas.microsoft.com/office/drawing/2014/main" id="{8EDDE715-BF87-4694-A31C-C58A0C96A60D}"/>
              </a:ext>
            </a:extLst>
          </p:cNvPr>
          <p:cNvSpPr/>
          <p:nvPr/>
        </p:nvSpPr>
        <p:spPr>
          <a:xfrm>
            <a:off x="3974182" y="3316088"/>
            <a:ext cx="393487" cy="407673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nl-NL" sz="1000" dirty="0">
                <a:solidFill>
                  <a:schemeClr val="bg1"/>
                </a:solidFill>
                <a:latin typeface="Trebuchet MS" panose="020B0603020202020204" pitchFamily="34" charset="0"/>
              </a:rPr>
              <a:t>4</a:t>
            </a:r>
          </a:p>
        </p:txBody>
      </p:sp>
      <p:sp>
        <p:nvSpPr>
          <p:cNvPr id="89" name="Ovaal 88" title="Mijlpaalnummer">
            <a:extLst>
              <a:ext uri="{FF2B5EF4-FFF2-40B4-BE49-F238E27FC236}">
                <a16:creationId xmlns:a16="http://schemas.microsoft.com/office/drawing/2014/main" id="{77A25BE0-F364-43B8-9593-251ACE041BDF}"/>
              </a:ext>
            </a:extLst>
          </p:cNvPr>
          <p:cNvSpPr/>
          <p:nvPr/>
        </p:nvSpPr>
        <p:spPr>
          <a:xfrm>
            <a:off x="1742005" y="3316089"/>
            <a:ext cx="407673" cy="407673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nl-NL" sz="1000" dirty="0">
                <a:solidFill>
                  <a:schemeClr val="bg1"/>
                </a:solidFill>
                <a:latin typeface="Trebuchet MS" panose="020B0603020202020204" pitchFamily="34" charset="0"/>
              </a:rPr>
              <a:t>2</a:t>
            </a:r>
          </a:p>
        </p:txBody>
      </p:sp>
      <p:sp>
        <p:nvSpPr>
          <p:cNvPr id="90" name="Ovaal 89" title="Mijlpaalnummer">
            <a:extLst>
              <a:ext uri="{FF2B5EF4-FFF2-40B4-BE49-F238E27FC236}">
                <a16:creationId xmlns:a16="http://schemas.microsoft.com/office/drawing/2014/main" id="{94115DFC-3959-4219-88F5-797912A8F5FF}"/>
              </a:ext>
            </a:extLst>
          </p:cNvPr>
          <p:cNvSpPr/>
          <p:nvPr/>
        </p:nvSpPr>
        <p:spPr>
          <a:xfrm>
            <a:off x="615350" y="1266657"/>
            <a:ext cx="407673" cy="407673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nl-NL" sz="1000" dirty="0">
                <a:solidFill>
                  <a:schemeClr val="bg1"/>
                </a:solidFill>
                <a:latin typeface="Trebuchet MS" panose="020B0603020202020204" pitchFamily="34" charset="0"/>
              </a:rPr>
              <a:t>1</a:t>
            </a:r>
          </a:p>
        </p:txBody>
      </p:sp>
      <p:sp>
        <p:nvSpPr>
          <p:cNvPr id="91" name="Ovaal 90" title="Mijlpaalnummer">
            <a:extLst>
              <a:ext uri="{FF2B5EF4-FFF2-40B4-BE49-F238E27FC236}">
                <a16:creationId xmlns:a16="http://schemas.microsoft.com/office/drawing/2014/main" id="{8B1C6DF5-FD25-4C3A-A164-47C1AD5D1477}"/>
              </a:ext>
            </a:extLst>
          </p:cNvPr>
          <p:cNvSpPr/>
          <p:nvPr/>
        </p:nvSpPr>
        <p:spPr>
          <a:xfrm>
            <a:off x="2864720" y="1274331"/>
            <a:ext cx="407673" cy="407673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nl-NL" sz="1000" dirty="0">
                <a:solidFill>
                  <a:schemeClr val="bg1"/>
                </a:solidFill>
                <a:latin typeface="Trebuchet MS" panose="020B0603020202020204" pitchFamily="34" charset="0"/>
              </a:rPr>
              <a:t>3</a:t>
            </a:r>
          </a:p>
        </p:txBody>
      </p:sp>
      <p:sp>
        <p:nvSpPr>
          <p:cNvPr id="92" name="Ovaal 91" title="Mijlpaalnummer">
            <a:extLst>
              <a:ext uri="{FF2B5EF4-FFF2-40B4-BE49-F238E27FC236}">
                <a16:creationId xmlns:a16="http://schemas.microsoft.com/office/drawing/2014/main" id="{DA86DB36-4904-4EA3-BA40-012951C8AB3A}"/>
              </a:ext>
            </a:extLst>
          </p:cNvPr>
          <p:cNvSpPr/>
          <p:nvPr/>
        </p:nvSpPr>
        <p:spPr>
          <a:xfrm>
            <a:off x="5433360" y="1266657"/>
            <a:ext cx="407673" cy="407673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nl-NL" sz="1000" dirty="0">
                <a:solidFill>
                  <a:schemeClr val="bg1"/>
                </a:solidFill>
                <a:latin typeface="Trebuchet MS" panose="020B0603020202020204" pitchFamily="34" charset="0"/>
              </a:rPr>
              <a:t>5</a:t>
            </a:r>
          </a:p>
        </p:txBody>
      </p:sp>
      <p:cxnSp>
        <p:nvCxnSpPr>
          <p:cNvPr id="95" name="Rechte verbindingslijn 94" title="K-lijnen">
            <a:extLst>
              <a:ext uri="{FF2B5EF4-FFF2-40B4-BE49-F238E27FC236}">
                <a16:creationId xmlns:a16="http://schemas.microsoft.com/office/drawing/2014/main" id="{663041A9-3561-428D-B4BC-23CBE183227D}"/>
              </a:ext>
            </a:extLst>
          </p:cNvPr>
          <p:cNvCxnSpPr>
            <a:cxnSpLocks/>
          </p:cNvCxnSpPr>
          <p:nvPr/>
        </p:nvCxnSpPr>
        <p:spPr>
          <a:xfrm>
            <a:off x="817414" y="5467881"/>
            <a:ext cx="0" cy="165471"/>
          </a:xfrm>
          <a:prstGeom prst="line">
            <a:avLst/>
          </a:prstGeom>
          <a:ln w="15875" cmpd="sng">
            <a:solidFill>
              <a:schemeClr val="tx1">
                <a:lumMod val="75000"/>
                <a:lumOff val="2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hteraccolade 95">
            <a:extLst>
              <a:ext uri="{FF2B5EF4-FFF2-40B4-BE49-F238E27FC236}">
                <a16:creationId xmlns:a16="http://schemas.microsoft.com/office/drawing/2014/main" id="{E3609EFD-D416-4A15-9091-80E59E5CBAFA}"/>
              </a:ext>
            </a:extLst>
          </p:cNvPr>
          <p:cNvSpPr/>
          <p:nvPr/>
        </p:nvSpPr>
        <p:spPr>
          <a:xfrm rot="16200000">
            <a:off x="9669939" y="4272060"/>
            <a:ext cx="434255" cy="1509569"/>
          </a:xfrm>
          <a:prstGeom prst="rightBrace">
            <a:avLst>
              <a:gd name="adj1" fmla="val 8333"/>
              <a:gd name="adj2" fmla="val 56004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4" name="Tekstvak 103">
            <a:extLst>
              <a:ext uri="{FF2B5EF4-FFF2-40B4-BE49-F238E27FC236}">
                <a16:creationId xmlns:a16="http://schemas.microsoft.com/office/drawing/2014/main" id="{8094DD7E-6481-42E5-9C0B-7D3EAF5C3E06}"/>
              </a:ext>
            </a:extLst>
          </p:cNvPr>
          <p:cNvSpPr txBox="1"/>
          <p:nvPr/>
        </p:nvSpPr>
        <p:spPr>
          <a:xfrm>
            <a:off x="10627656" y="4981354"/>
            <a:ext cx="769375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rtl="0"/>
            <a:r>
              <a:rPr lang="nl-NL" sz="2000" b="1" dirty="0">
                <a:solidFill>
                  <a:schemeClr val="bg1"/>
                </a:solidFill>
                <a:latin typeface="Trebuchet MS" panose="020B0603020202020204" pitchFamily="34" charset="0"/>
              </a:rPr>
              <a:t>16-6</a:t>
            </a:r>
          </a:p>
        </p:txBody>
      </p:sp>
      <p:sp>
        <p:nvSpPr>
          <p:cNvPr id="72" name="Tekstvak 71">
            <a:extLst>
              <a:ext uri="{FF2B5EF4-FFF2-40B4-BE49-F238E27FC236}">
                <a16:creationId xmlns:a16="http://schemas.microsoft.com/office/drawing/2014/main" id="{89424F65-C832-4059-BA1C-A614CF3BE741}"/>
              </a:ext>
            </a:extLst>
          </p:cNvPr>
          <p:cNvSpPr txBox="1"/>
          <p:nvPr/>
        </p:nvSpPr>
        <p:spPr>
          <a:xfrm>
            <a:off x="1371959" y="5092270"/>
            <a:ext cx="1235258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rtl="0"/>
            <a:r>
              <a:rPr lang="nl-NL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17 - 24 februari</a:t>
            </a:r>
          </a:p>
        </p:txBody>
      </p:sp>
      <p:cxnSp>
        <p:nvCxnSpPr>
          <p:cNvPr id="73" name="Rechte verbindingslijn 72" title="K-lijnen">
            <a:extLst>
              <a:ext uri="{FF2B5EF4-FFF2-40B4-BE49-F238E27FC236}">
                <a16:creationId xmlns:a16="http://schemas.microsoft.com/office/drawing/2014/main" id="{749DAE99-D446-4810-A25C-5468F121F59B}"/>
              </a:ext>
            </a:extLst>
          </p:cNvPr>
          <p:cNvCxnSpPr>
            <a:cxnSpLocks/>
          </p:cNvCxnSpPr>
          <p:nvPr/>
        </p:nvCxnSpPr>
        <p:spPr>
          <a:xfrm>
            <a:off x="3164108" y="5476590"/>
            <a:ext cx="0" cy="165471"/>
          </a:xfrm>
          <a:prstGeom prst="line">
            <a:avLst/>
          </a:prstGeom>
          <a:ln w="15875" cmpd="sng">
            <a:solidFill>
              <a:schemeClr val="tx1">
                <a:lumMod val="75000"/>
                <a:lumOff val="2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kstvak 73">
            <a:extLst>
              <a:ext uri="{FF2B5EF4-FFF2-40B4-BE49-F238E27FC236}">
                <a16:creationId xmlns:a16="http://schemas.microsoft.com/office/drawing/2014/main" id="{6B846F3A-0B05-4EAE-9E7F-BA7C13721701}"/>
              </a:ext>
            </a:extLst>
          </p:cNvPr>
          <p:cNvSpPr txBox="1"/>
          <p:nvPr/>
        </p:nvSpPr>
        <p:spPr>
          <a:xfrm>
            <a:off x="5353185" y="5078285"/>
            <a:ext cx="129478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nl-NL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1 april – 2 mei</a:t>
            </a:r>
          </a:p>
        </p:txBody>
      </p:sp>
      <p:cxnSp>
        <p:nvCxnSpPr>
          <p:cNvPr id="75" name="Rechte verbindingslijn 74" title="K-lijnen">
            <a:extLst>
              <a:ext uri="{FF2B5EF4-FFF2-40B4-BE49-F238E27FC236}">
                <a16:creationId xmlns:a16="http://schemas.microsoft.com/office/drawing/2014/main" id="{93486F04-9F72-45A2-A704-0D7FA00CA65C}"/>
              </a:ext>
            </a:extLst>
          </p:cNvPr>
          <p:cNvCxnSpPr>
            <a:cxnSpLocks/>
          </p:cNvCxnSpPr>
          <p:nvPr/>
        </p:nvCxnSpPr>
        <p:spPr>
          <a:xfrm>
            <a:off x="5078195" y="5472234"/>
            <a:ext cx="0" cy="165471"/>
          </a:xfrm>
          <a:prstGeom prst="line">
            <a:avLst/>
          </a:prstGeom>
          <a:ln w="15875" cmpd="sng">
            <a:solidFill>
              <a:schemeClr val="tx1">
                <a:lumMod val="75000"/>
                <a:lumOff val="2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75" title="K-lijnen">
            <a:extLst>
              <a:ext uri="{FF2B5EF4-FFF2-40B4-BE49-F238E27FC236}">
                <a16:creationId xmlns:a16="http://schemas.microsoft.com/office/drawing/2014/main" id="{2B2178AE-274A-4118-A3EE-48760CA38297}"/>
              </a:ext>
            </a:extLst>
          </p:cNvPr>
          <p:cNvCxnSpPr>
            <a:cxnSpLocks/>
          </p:cNvCxnSpPr>
          <p:nvPr/>
        </p:nvCxnSpPr>
        <p:spPr>
          <a:xfrm>
            <a:off x="6876528" y="5448607"/>
            <a:ext cx="0" cy="165471"/>
          </a:xfrm>
          <a:prstGeom prst="line">
            <a:avLst/>
          </a:prstGeom>
          <a:ln w="15875" cmpd="sng">
            <a:solidFill>
              <a:schemeClr val="tx1">
                <a:lumMod val="75000"/>
                <a:lumOff val="2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echte verbindingslijn 76" title="K-lijnen">
            <a:extLst>
              <a:ext uri="{FF2B5EF4-FFF2-40B4-BE49-F238E27FC236}">
                <a16:creationId xmlns:a16="http://schemas.microsoft.com/office/drawing/2014/main" id="{0D92F921-F0BE-41C6-8F5A-BF2450A36F35}"/>
              </a:ext>
            </a:extLst>
          </p:cNvPr>
          <p:cNvCxnSpPr>
            <a:cxnSpLocks/>
          </p:cNvCxnSpPr>
          <p:nvPr/>
        </p:nvCxnSpPr>
        <p:spPr>
          <a:xfrm>
            <a:off x="8717196" y="5448605"/>
            <a:ext cx="0" cy="165471"/>
          </a:xfrm>
          <a:prstGeom prst="line">
            <a:avLst/>
          </a:prstGeom>
          <a:ln w="15875" cmpd="sng">
            <a:solidFill>
              <a:schemeClr val="tx1">
                <a:lumMod val="75000"/>
                <a:lumOff val="2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echte verbindingslijn 79" title="K-lijnen">
            <a:extLst>
              <a:ext uri="{FF2B5EF4-FFF2-40B4-BE49-F238E27FC236}">
                <a16:creationId xmlns:a16="http://schemas.microsoft.com/office/drawing/2014/main" id="{71EFEB3C-D9FB-4957-A352-08ABE63A3203}"/>
              </a:ext>
            </a:extLst>
          </p:cNvPr>
          <p:cNvCxnSpPr>
            <a:cxnSpLocks/>
          </p:cNvCxnSpPr>
          <p:nvPr/>
        </p:nvCxnSpPr>
        <p:spPr>
          <a:xfrm>
            <a:off x="11014304" y="5448606"/>
            <a:ext cx="0" cy="165471"/>
          </a:xfrm>
          <a:prstGeom prst="line">
            <a:avLst/>
          </a:prstGeom>
          <a:ln w="15875" cmpd="sng">
            <a:solidFill>
              <a:schemeClr val="tx1">
                <a:lumMod val="75000"/>
                <a:lumOff val="2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kstvak 97">
            <a:extLst>
              <a:ext uri="{FF2B5EF4-FFF2-40B4-BE49-F238E27FC236}">
                <a16:creationId xmlns:a16="http://schemas.microsoft.com/office/drawing/2014/main" id="{8D5754F0-9EA3-4622-A94F-C7286D6D5775}"/>
              </a:ext>
            </a:extLst>
          </p:cNvPr>
          <p:cNvSpPr txBox="1"/>
          <p:nvPr/>
        </p:nvSpPr>
        <p:spPr>
          <a:xfrm>
            <a:off x="7160648" y="5092038"/>
            <a:ext cx="9548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nl-NL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2 – 14 mei</a:t>
            </a:r>
          </a:p>
        </p:txBody>
      </p:sp>
      <p:sp>
        <p:nvSpPr>
          <p:cNvPr id="100" name="Rechteraccolade 99">
            <a:extLst>
              <a:ext uri="{FF2B5EF4-FFF2-40B4-BE49-F238E27FC236}">
                <a16:creationId xmlns:a16="http://schemas.microsoft.com/office/drawing/2014/main" id="{08B02357-8BC8-4E09-A35E-D2D9AC2B4473}"/>
              </a:ext>
            </a:extLst>
          </p:cNvPr>
          <p:cNvSpPr/>
          <p:nvPr/>
        </p:nvSpPr>
        <p:spPr>
          <a:xfrm rot="16200000">
            <a:off x="3959868" y="4343751"/>
            <a:ext cx="480818" cy="1422388"/>
          </a:xfrm>
          <a:prstGeom prst="rightBrace">
            <a:avLst>
              <a:gd name="adj1" fmla="val 8333"/>
              <a:gd name="adj2" fmla="val 44919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AE11D1EB-0B35-42E1-881E-96461101B67E}"/>
              </a:ext>
            </a:extLst>
          </p:cNvPr>
          <p:cNvCxnSpPr>
            <a:cxnSpLocks/>
          </p:cNvCxnSpPr>
          <p:nvPr/>
        </p:nvCxnSpPr>
        <p:spPr>
          <a:xfrm>
            <a:off x="836605" y="2491157"/>
            <a:ext cx="979" cy="2375964"/>
          </a:xfrm>
          <a:prstGeom prst="line">
            <a:avLst/>
          </a:pr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chte verbindingslijn 66">
            <a:extLst>
              <a:ext uri="{FF2B5EF4-FFF2-40B4-BE49-F238E27FC236}">
                <a16:creationId xmlns:a16="http://schemas.microsoft.com/office/drawing/2014/main" id="{864CE344-77BC-4840-B3A9-2F935BF90C00}"/>
              </a:ext>
            </a:extLst>
          </p:cNvPr>
          <p:cNvCxnSpPr>
            <a:cxnSpLocks/>
          </p:cNvCxnSpPr>
          <p:nvPr/>
        </p:nvCxnSpPr>
        <p:spPr>
          <a:xfrm>
            <a:off x="3141189" y="2491157"/>
            <a:ext cx="979" cy="2375964"/>
          </a:xfrm>
          <a:prstGeom prst="line">
            <a:avLst/>
          </a:pr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chte verbindingslijn 67">
            <a:extLst>
              <a:ext uri="{FF2B5EF4-FFF2-40B4-BE49-F238E27FC236}">
                <a16:creationId xmlns:a16="http://schemas.microsoft.com/office/drawing/2014/main" id="{EFBE303C-5E65-44CE-BDE1-0B8AE3052593}"/>
              </a:ext>
            </a:extLst>
          </p:cNvPr>
          <p:cNvCxnSpPr>
            <a:cxnSpLocks/>
          </p:cNvCxnSpPr>
          <p:nvPr/>
        </p:nvCxnSpPr>
        <p:spPr>
          <a:xfrm flipH="1">
            <a:off x="5593881" y="2493653"/>
            <a:ext cx="5972" cy="2246207"/>
          </a:xfrm>
          <a:prstGeom prst="line">
            <a:avLst/>
          </a:pr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chte verbindingslijn 70">
            <a:extLst>
              <a:ext uri="{FF2B5EF4-FFF2-40B4-BE49-F238E27FC236}">
                <a16:creationId xmlns:a16="http://schemas.microsoft.com/office/drawing/2014/main" id="{DF7A25E7-3D40-44F8-8C1E-F7B66B64B1AF}"/>
              </a:ext>
            </a:extLst>
          </p:cNvPr>
          <p:cNvCxnSpPr>
            <a:cxnSpLocks/>
          </p:cNvCxnSpPr>
          <p:nvPr/>
        </p:nvCxnSpPr>
        <p:spPr>
          <a:xfrm>
            <a:off x="8727281" y="2496836"/>
            <a:ext cx="979" cy="2375964"/>
          </a:xfrm>
          <a:prstGeom prst="line">
            <a:avLst/>
          </a:pr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83">
            <a:extLst>
              <a:ext uri="{FF2B5EF4-FFF2-40B4-BE49-F238E27FC236}">
                <a16:creationId xmlns:a16="http://schemas.microsoft.com/office/drawing/2014/main" id="{747D30AB-3B40-4E19-A18C-E7B77359F824}"/>
              </a:ext>
            </a:extLst>
          </p:cNvPr>
          <p:cNvCxnSpPr>
            <a:cxnSpLocks/>
          </p:cNvCxnSpPr>
          <p:nvPr/>
        </p:nvCxnSpPr>
        <p:spPr>
          <a:xfrm>
            <a:off x="11007532" y="2493404"/>
            <a:ext cx="979" cy="2375964"/>
          </a:xfrm>
          <a:prstGeom prst="line">
            <a:avLst/>
          </a:pr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489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Custom 14">
      <a:dk1>
        <a:sysClr val="windowText" lastClr="000000"/>
      </a:dk1>
      <a:lt1>
        <a:sysClr val="window" lastClr="FFFFFF"/>
      </a:lt1>
      <a:dk2>
        <a:srgbClr val="12121E"/>
      </a:dk2>
      <a:lt2>
        <a:srgbClr val="F2F2F2"/>
      </a:lt2>
      <a:accent1>
        <a:srgbClr val="8D652F"/>
      </a:accent1>
      <a:accent2>
        <a:srgbClr val="B04C4C"/>
      </a:accent2>
      <a:accent3>
        <a:srgbClr val="2B5181"/>
      </a:accent3>
      <a:accent4>
        <a:srgbClr val="398769"/>
      </a:accent4>
      <a:accent5>
        <a:srgbClr val="B04C4C"/>
      </a:accent5>
      <a:accent6>
        <a:srgbClr val="2B5181"/>
      </a:accent6>
      <a:hlink>
        <a:srgbClr val="8D652F"/>
      </a:hlink>
      <a:folHlink>
        <a:srgbClr val="8D652F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9717694_TF16411194" id="{51C9D1CF-E373-413C-94A2-832CA555386D}" vid="{B419CB10-A3D4-46AB-B96D-D251101CED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7" ma:contentTypeDescription="Create a new document." ma:contentTypeScope="" ma:versionID="71aff31462b4074963b8c698d1c1c68f">
  <xsd:schema xmlns:xsd="http://www.w3.org/2001/XMLSchema" xmlns:xs="http://www.w3.org/2001/XMLSchema" xmlns:p="http://schemas.microsoft.com/office/2006/metadata/properties" xmlns:ns2="6dc4bcd6-49db-4c07-9060-8acfc67cef9f" xmlns:ns3="fb0879af-3eba-417a-a55a-ffe6dcd6ca77" targetNamespace="http://schemas.microsoft.com/office/2006/metadata/properties" ma:root="true" ma:fieldsID="e3831fb232ece3fdb834cba9867a0e69" ns2:_="" ns3:_=""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A95BD8-8320-4244-B303-909C09E2502E}">
  <ds:schemaRefs>
    <ds:schemaRef ds:uri="http://www.w3.org/XML/1998/namespace"/>
    <ds:schemaRef ds:uri="6dc4bcd6-49db-4c07-9060-8acfc67cef9f"/>
    <ds:schemaRef ds:uri="http://schemas.microsoft.com/office/2006/documentManagement/types"/>
    <ds:schemaRef ds:uri="fb0879af-3eba-417a-a55a-ffe6dcd6ca77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A2F0602-F80C-4DEC-9431-C2D33510D4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1C5244-B45A-4BBC-BDC1-B973D3ED34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Tijdlijn mijlpaal en geschiedenis </Template>
  <TotalTime>1076</TotalTime>
  <Words>110</Words>
  <Application>Microsoft Office PowerPoint</Application>
  <PresentationFormat>Breedbeeld</PresentationFormat>
  <Paragraphs>32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Office-thema</vt:lpstr>
      <vt:lpstr>Gezamenlijke realisatie startdocument Waterstromen in Limburg Beoogde tijdlijn in 9 stappen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Realisatie startdocument Waterstromen in Limburg, eerste hafljaar 2022 Gezamenlijk naar een droogtestrategie </dc:title>
  <dc:creator>Guido Montulet</dc:creator>
  <cp:lastModifiedBy>Guido Montulet</cp:lastModifiedBy>
  <cp:revision>12</cp:revision>
  <dcterms:created xsi:type="dcterms:W3CDTF">2022-01-24T11:06:06Z</dcterms:created>
  <dcterms:modified xsi:type="dcterms:W3CDTF">2022-01-27T15:48:03Z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