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56" r:id="rId6"/>
    <p:sldId id="257" r:id="rId7"/>
    <p:sldId id="258" r:id="rId8"/>
    <p:sldId id="259" r:id="rId9"/>
    <p:sldId id="260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EF6228-7123-4582-B4AE-CAE5EE33F2E6}" v="71" dt="2022-02-01T15:17:47.7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s van de Ven" userId="607380c2-4190-42e7-8ab8-229c936a28ca" providerId="ADAL" clId="{84EF6228-7123-4582-B4AE-CAE5EE33F2E6}"/>
    <pc:docChg chg="undo custSel addSld delSld modSld sldOrd">
      <pc:chgData name="Frans van de Ven" userId="607380c2-4190-42e7-8ab8-229c936a28ca" providerId="ADAL" clId="{84EF6228-7123-4582-B4AE-CAE5EE33F2E6}" dt="2022-02-01T15:18:33.507" v="2201" actId="404"/>
      <pc:docMkLst>
        <pc:docMk/>
      </pc:docMkLst>
      <pc:sldChg chg="delSp del">
        <pc:chgData name="Frans van de Ven" userId="607380c2-4190-42e7-8ab8-229c936a28ca" providerId="ADAL" clId="{84EF6228-7123-4582-B4AE-CAE5EE33F2E6}" dt="2022-02-01T14:16:15.862" v="1612" actId="2696"/>
        <pc:sldMkLst>
          <pc:docMk/>
          <pc:sldMk cId="1222328924" sldId="256"/>
        </pc:sldMkLst>
        <pc:spChg chg="del">
          <ac:chgData name="Frans van de Ven" userId="607380c2-4190-42e7-8ab8-229c936a28ca" providerId="ADAL" clId="{84EF6228-7123-4582-B4AE-CAE5EE33F2E6}" dt="2022-01-05T14:08:29.761" v="1462" actId="478"/>
          <ac:spMkLst>
            <pc:docMk/>
            <pc:sldMk cId="1222328924" sldId="256"/>
            <ac:spMk id="7" creationId="{800617CC-D27F-4216-919D-F7F3485A74C2}"/>
          </ac:spMkLst>
        </pc:spChg>
        <pc:spChg chg="del">
          <ac:chgData name="Frans van de Ven" userId="607380c2-4190-42e7-8ab8-229c936a28ca" providerId="ADAL" clId="{84EF6228-7123-4582-B4AE-CAE5EE33F2E6}" dt="2022-01-05T14:08:31.333" v="1463" actId="478"/>
          <ac:spMkLst>
            <pc:docMk/>
            <pc:sldMk cId="1222328924" sldId="256"/>
            <ac:spMk id="17" creationId="{97653F09-0CCB-4B2D-9DE0-E27D92DEAE2C}"/>
          </ac:spMkLst>
        </pc:spChg>
      </pc:sldChg>
      <pc:sldChg chg="modSp add ord">
        <pc:chgData name="Frans van de Ven" userId="607380c2-4190-42e7-8ab8-229c936a28ca" providerId="ADAL" clId="{84EF6228-7123-4582-B4AE-CAE5EE33F2E6}" dt="2022-02-01T14:56:38.619" v="2054"/>
        <pc:sldMkLst>
          <pc:docMk/>
          <pc:sldMk cId="1633324753" sldId="256"/>
        </pc:sldMkLst>
        <pc:spChg chg="mod">
          <ac:chgData name="Frans van de Ven" userId="607380c2-4190-42e7-8ab8-229c936a28ca" providerId="ADAL" clId="{84EF6228-7123-4582-B4AE-CAE5EE33F2E6}" dt="2022-02-01T14:31:15.538" v="1783" actId="20577"/>
          <ac:spMkLst>
            <pc:docMk/>
            <pc:sldMk cId="1633324753" sldId="256"/>
            <ac:spMk id="4" creationId="{F9499712-670B-4525-8039-4802434DBB0E}"/>
          </ac:spMkLst>
        </pc:spChg>
        <pc:spChg chg="mod">
          <ac:chgData name="Frans van de Ven" userId="607380c2-4190-42e7-8ab8-229c936a28ca" providerId="ADAL" clId="{84EF6228-7123-4582-B4AE-CAE5EE33F2E6}" dt="2022-02-01T14:30:20.875" v="1779" actId="20577"/>
          <ac:spMkLst>
            <pc:docMk/>
            <pc:sldMk cId="1633324753" sldId="256"/>
            <ac:spMk id="12" creationId="{DB5D7FB7-434F-4CB7-9B19-EF690E362121}"/>
          </ac:spMkLst>
        </pc:spChg>
        <pc:spChg chg="mod">
          <ac:chgData name="Frans van de Ven" userId="607380c2-4190-42e7-8ab8-229c936a28ca" providerId="ADAL" clId="{84EF6228-7123-4582-B4AE-CAE5EE33F2E6}" dt="2022-02-01T14:34:07.506" v="1843" actId="20577"/>
          <ac:spMkLst>
            <pc:docMk/>
            <pc:sldMk cId="1633324753" sldId="256"/>
            <ac:spMk id="14" creationId="{4BABDEFF-D6BA-47D2-B282-33CBD3A8FAC1}"/>
          </ac:spMkLst>
        </pc:spChg>
        <pc:spChg chg="mod">
          <ac:chgData name="Frans van de Ven" userId="607380c2-4190-42e7-8ab8-229c936a28ca" providerId="ADAL" clId="{84EF6228-7123-4582-B4AE-CAE5EE33F2E6}" dt="2022-02-01T14:34:27.024" v="1845" actId="1076"/>
          <ac:spMkLst>
            <pc:docMk/>
            <pc:sldMk cId="1633324753" sldId="256"/>
            <ac:spMk id="20" creationId="{7120293D-D484-4470-90C5-05FA75E22A6A}"/>
          </ac:spMkLst>
        </pc:spChg>
        <pc:spChg chg="mod">
          <ac:chgData name="Frans van de Ven" userId="607380c2-4190-42e7-8ab8-229c936a28ca" providerId="ADAL" clId="{84EF6228-7123-4582-B4AE-CAE5EE33F2E6}" dt="2022-02-01T14:34:35.882" v="1846" actId="1076"/>
          <ac:spMkLst>
            <pc:docMk/>
            <pc:sldMk cId="1633324753" sldId="256"/>
            <ac:spMk id="21" creationId="{0307A74C-FED3-4837-86C1-4FD285A037DF}"/>
          </ac:spMkLst>
        </pc:spChg>
        <pc:spChg chg="mod">
          <ac:chgData name="Frans van de Ven" userId="607380c2-4190-42e7-8ab8-229c936a28ca" providerId="ADAL" clId="{84EF6228-7123-4582-B4AE-CAE5EE33F2E6}" dt="2022-02-01T14:33:56.247" v="1841" actId="404"/>
          <ac:spMkLst>
            <pc:docMk/>
            <pc:sldMk cId="1633324753" sldId="256"/>
            <ac:spMk id="22" creationId="{F1A3E0DE-C9FD-413F-AEFC-330B1798EE5E}"/>
          </ac:spMkLst>
        </pc:spChg>
      </pc:sldChg>
      <pc:sldChg chg="modSp add ord">
        <pc:chgData name="Frans van de Ven" userId="607380c2-4190-42e7-8ab8-229c936a28ca" providerId="ADAL" clId="{84EF6228-7123-4582-B4AE-CAE5EE33F2E6}" dt="2022-02-01T14:56:38.619" v="2054"/>
        <pc:sldMkLst>
          <pc:docMk/>
          <pc:sldMk cId="1861520092" sldId="257"/>
        </pc:sldMkLst>
        <pc:spChg chg="mod">
          <ac:chgData name="Frans van de Ven" userId="607380c2-4190-42e7-8ab8-229c936a28ca" providerId="ADAL" clId="{84EF6228-7123-4582-B4AE-CAE5EE33F2E6}" dt="2022-02-01T14:41:24.792" v="1872" actId="20577"/>
          <ac:spMkLst>
            <pc:docMk/>
            <pc:sldMk cId="1861520092" sldId="257"/>
            <ac:spMk id="2" creationId="{A9E9ABB3-1B0C-472E-B0B4-61E941FAD6BB}"/>
          </ac:spMkLst>
        </pc:spChg>
        <pc:spChg chg="mod">
          <ac:chgData name="Frans van de Ven" userId="607380c2-4190-42e7-8ab8-229c936a28ca" providerId="ADAL" clId="{84EF6228-7123-4582-B4AE-CAE5EE33F2E6}" dt="2022-02-01T14:42:07.804" v="1875" actId="1076"/>
          <ac:spMkLst>
            <pc:docMk/>
            <pc:sldMk cId="1861520092" sldId="257"/>
            <ac:spMk id="8" creationId="{123D91AD-63BD-4E58-9E09-E0F9D791324A}"/>
          </ac:spMkLst>
        </pc:spChg>
        <pc:spChg chg="mod">
          <ac:chgData name="Frans van de Ven" userId="607380c2-4190-42e7-8ab8-229c936a28ca" providerId="ADAL" clId="{84EF6228-7123-4582-B4AE-CAE5EE33F2E6}" dt="2022-02-01T14:41:54.074" v="1874" actId="1076"/>
          <ac:spMkLst>
            <pc:docMk/>
            <pc:sldMk cId="1861520092" sldId="257"/>
            <ac:spMk id="9" creationId="{DD91E7F0-E3A6-4B6A-B9FF-1A8A59762162}"/>
          </ac:spMkLst>
        </pc:spChg>
        <pc:spChg chg="mod">
          <ac:chgData name="Frans van de Ven" userId="607380c2-4190-42e7-8ab8-229c936a28ca" providerId="ADAL" clId="{84EF6228-7123-4582-B4AE-CAE5EE33F2E6}" dt="2022-02-01T14:54:29.010" v="1980" actId="404"/>
          <ac:spMkLst>
            <pc:docMk/>
            <pc:sldMk cId="1861520092" sldId="257"/>
            <ac:spMk id="10" creationId="{EFCB8199-0012-4C6B-803E-FD8FD15843A4}"/>
          </ac:spMkLst>
        </pc:spChg>
        <pc:spChg chg="mod">
          <ac:chgData name="Frans van de Ven" userId="607380c2-4190-42e7-8ab8-229c936a28ca" providerId="ADAL" clId="{84EF6228-7123-4582-B4AE-CAE5EE33F2E6}" dt="2022-02-01T14:52:52.250" v="1943" actId="20577"/>
          <ac:spMkLst>
            <pc:docMk/>
            <pc:sldMk cId="1861520092" sldId="257"/>
            <ac:spMk id="11" creationId="{19A047D9-1914-4FB7-B747-9E8D0738EFAA}"/>
          </ac:spMkLst>
        </pc:spChg>
        <pc:spChg chg="mod">
          <ac:chgData name="Frans van de Ven" userId="607380c2-4190-42e7-8ab8-229c936a28ca" providerId="ADAL" clId="{84EF6228-7123-4582-B4AE-CAE5EE33F2E6}" dt="2022-02-01T14:52:31.189" v="1930" actId="1036"/>
          <ac:spMkLst>
            <pc:docMk/>
            <pc:sldMk cId="1861520092" sldId="257"/>
            <ac:spMk id="12" creationId="{68EE6171-2656-4D89-9B1A-CD5EF2A41966}"/>
          </ac:spMkLst>
        </pc:spChg>
        <pc:spChg chg="mod">
          <ac:chgData name="Frans van de Ven" userId="607380c2-4190-42e7-8ab8-229c936a28ca" providerId="ADAL" clId="{84EF6228-7123-4582-B4AE-CAE5EE33F2E6}" dt="2022-02-01T14:52:31.189" v="1930" actId="1036"/>
          <ac:spMkLst>
            <pc:docMk/>
            <pc:sldMk cId="1861520092" sldId="257"/>
            <ac:spMk id="13" creationId="{8972AC50-98B7-49E2-A326-F758E01A760A}"/>
          </ac:spMkLst>
        </pc:spChg>
        <pc:spChg chg="mod">
          <ac:chgData name="Frans van de Ven" userId="607380c2-4190-42e7-8ab8-229c936a28ca" providerId="ADAL" clId="{84EF6228-7123-4582-B4AE-CAE5EE33F2E6}" dt="2022-02-01T14:52:31.189" v="1930" actId="1036"/>
          <ac:spMkLst>
            <pc:docMk/>
            <pc:sldMk cId="1861520092" sldId="257"/>
            <ac:spMk id="15" creationId="{B59FEE3D-8382-4F9A-8141-30A5E8D60D38}"/>
          </ac:spMkLst>
        </pc:spChg>
        <pc:spChg chg="mod">
          <ac:chgData name="Frans van de Ven" userId="607380c2-4190-42e7-8ab8-229c936a28ca" providerId="ADAL" clId="{84EF6228-7123-4582-B4AE-CAE5EE33F2E6}" dt="2022-02-01T14:52:31.189" v="1930" actId="1036"/>
          <ac:spMkLst>
            <pc:docMk/>
            <pc:sldMk cId="1861520092" sldId="257"/>
            <ac:spMk id="16" creationId="{917A11B6-A34F-423A-9759-C7E4B7E6DBDB}"/>
          </ac:spMkLst>
        </pc:spChg>
        <pc:spChg chg="mod">
          <ac:chgData name="Frans van de Ven" userId="607380c2-4190-42e7-8ab8-229c936a28ca" providerId="ADAL" clId="{84EF6228-7123-4582-B4AE-CAE5EE33F2E6}" dt="2022-02-01T14:53:11.662" v="1945" actId="1076"/>
          <ac:spMkLst>
            <pc:docMk/>
            <pc:sldMk cId="1861520092" sldId="257"/>
            <ac:spMk id="17" creationId="{F70BA8BF-6CED-4F33-8FAB-C5DE8E07E4F5}"/>
          </ac:spMkLst>
        </pc:spChg>
        <pc:spChg chg="mod">
          <ac:chgData name="Frans van de Ven" userId="607380c2-4190-42e7-8ab8-229c936a28ca" providerId="ADAL" clId="{84EF6228-7123-4582-B4AE-CAE5EE33F2E6}" dt="2022-02-01T14:54:33.301" v="1981" actId="404"/>
          <ac:spMkLst>
            <pc:docMk/>
            <pc:sldMk cId="1861520092" sldId="257"/>
            <ac:spMk id="19" creationId="{DE7EE679-C8F1-4B0C-958E-91F3A9A03536}"/>
          </ac:spMkLst>
        </pc:spChg>
        <pc:spChg chg="mod">
          <ac:chgData name="Frans van de Ven" userId="607380c2-4190-42e7-8ab8-229c936a28ca" providerId="ADAL" clId="{84EF6228-7123-4582-B4AE-CAE5EE33F2E6}" dt="2022-02-01T14:53:19.967" v="1946" actId="1076"/>
          <ac:spMkLst>
            <pc:docMk/>
            <pc:sldMk cId="1861520092" sldId="257"/>
            <ac:spMk id="20" creationId="{28EE1152-5DD4-45F7-AB7F-036652895E60}"/>
          </ac:spMkLst>
        </pc:spChg>
      </pc:sldChg>
      <pc:sldChg chg="delSp del">
        <pc:chgData name="Frans van de Ven" userId="607380c2-4190-42e7-8ab8-229c936a28ca" providerId="ADAL" clId="{84EF6228-7123-4582-B4AE-CAE5EE33F2E6}" dt="2022-02-01T14:16:15.862" v="1611" actId="2696"/>
        <pc:sldMkLst>
          <pc:docMk/>
          <pc:sldMk cId="3771202750" sldId="257"/>
        </pc:sldMkLst>
        <pc:spChg chg="del">
          <ac:chgData name="Frans van de Ven" userId="607380c2-4190-42e7-8ab8-229c936a28ca" providerId="ADAL" clId="{84EF6228-7123-4582-B4AE-CAE5EE33F2E6}" dt="2022-01-05T14:08:35.846" v="1464" actId="478"/>
          <ac:spMkLst>
            <pc:docMk/>
            <pc:sldMk cId="3771202750" sldId="257"/>
            <ac:spMk id="5" creationId="{3F1FDE99-1787-4FF1-ABFC-397398FF17BD}"/>
          </ac:spMkLst>
        </pc:spChg>
        <pc:spChg chg="del">
          <ac:chgData name="Frans van de Ven" userId="607380c2-4190-42e7-8ab8-229c936a28ca" providerId="ADAL" clId="{84EF6228-7123-4582-B4AE-CAE5EE33F2E6}" dt="2022-01-05T14:08:37.381" v="1465" actId="478"/>
          <ac:spMkLst>
            <pc:docMk/>
            <pc:sldMk cId="3771202750" sldId="257"/>
            <ac:spMk id="14" creationId="{318987BC-D136-430C-82A5-0E00121994BF}"/>
          </ac:spMkLst>
        </pc:spChg>
      </pc:sldChg>
      <pc:sldChg chg="addSp delSp modSp">
        <pc:chgData name="Frans van de Ven" userId="607380c2-4190-42e7-8ab8-229c936a28ca" providerId="ADAL" clId="{84EF6228-7123-4582-B4AE-CAE5EE33F2E6}" dt="2022-02-01T15:02:15.356" v="2057" actId="207"/>
        <pc:sldMkLst>
          <pc:docMk/>
          <pc:sldMk cId="2006472736" sldId="258"/>
        </pc:sldMkLst>
        <pc:spChg chg="mod">
          <ac:chgData name="Frans van de Ven" userId="607380c2-4190-42e7-8ab8-229c936a28ca" providerId="ADAL" clId="{84EF6228-7123-4582-B4AE-CAE5EE33F2E6}" dt="2022-02-01T14:55:18.825" v="2044" actId="20577"/>
          <ac:spMkLst>
            <pc:docMk/>
            <pc:sldMk cId="2006472736" sldId="258"/>
            <ac:spMk id="2" creationId="{536B3D7E-1D17-4AB7-995E-ADCA98F938F4}"/>
          </ac:spMkLst>
        </pc:spChg>
        <pc:spChg chg="mod">
          <ac:chgData name="Frans van de Ven" userId="607380c2-4190-42e7-8ab8-229c936a28ca" providerId="ADAL" clId="{84EF6228-7123-4582-B4AE-CAE5EE33F2E6}" dt="2022-02-01T14:25:47.796" v="1665" actId="20577"/>
          <ac:spMkLst>
            <pc:docMk/>
            <pc:sldMk cId="2006472736" sldId="258"/>
            <ac:spMk id="3" creationId="{33551A55-1F8C-48D7-96BE-467C15909091}"/>
          </ac:spMkLst>
        </pc:spChg>
        <pc:spChg chg="mod">
          <ac:chgData name="Frans van de Ven" userId="607380c2-4190-42e7-8ab8-229c936a28ca" providerId="ADAL" clId="{84EF6228-7123-4582-B4AE-CAE5EE33F2E6}" dt="2022-02-01T14:25:43.720" v="1663" actId="20577"/>
          <ac:spMkLst>
            <pc:docMk/>
            <pc:sldMk cId="2006472736" sldId="258"/>
            <ac:spMk id="4" creationId="{4ED344C7-0C6F-45C8-A43F-B4123496A7BF}"/>
          </ac:spMkLst>
        </pc:spChg>
        <pc:spChg chg="mod">
          <ac:chgData name="Frans van de Ven" userId="607380c2-4190-42e7-8ab8-229c936a28ca" providerId="ADAL" clId="{84EF6228-7123-4582-B4AE-CAE5EE33F2E6}" dt="2022-02-01T14:25:27.178" v="1661" actId="403"/>
          <ac:spMkLst>
            <pc:docMk/>
            <pc:sldMk cId="2006472736" sldId="258"/>
            <ac:spMk id="5" creationId="{EEAA365A-F999-476F-8A9F-BDD9F6E0502A}"/>
          </ac:spMkLst>
        </pc:spChg>
        <pc:spChg chg="mod">
          <ac:chgData name="Frans van de Ven" userId="607380c2-4190-42e7-8ab8-229c936a28ca" providerId="ADAL" clId="{84EF6228-7123-4582-B4AE-CAE5EE33F2E6}" dt="2022-02-01T14:09:08.197" v="1488" actId="1036"/>
          <ac:spMkLst>
            <pc:docMk/>
            <pc:sldMk cId="2006472736" sldId="258"/>
            <ac:spMk id="6" creationId="{06C1802C-1D32-44B1-B4F0-614EFE5C272E}"/>
          </ac:spMkLst>
        </pc:spChg>
        <pc:spChg chg="mod">
          <ac:chgData name="Frans van de Ven" userId="607380c2-4190-42e7-8ab8-229c936a28ca" providerId="ADAL" clId="{84EF6228-7123-4582-B4AE-CAE5EE33F2E6}" dt="2022-02-01T14:09:08.197" v="1488" actId="1036"/>
          <ac:spMkLst>
            <pc:docMk/>
            <pc:sldMk cId="2006472736" sldId="258"/>
            <ac:spMk id="7" creationId="{70F028C5-2F41-4BD1-971B-9570211042C7}"/>
          </ac:spMkLst>
        </pc:spChg>
        <pc:spChg chg="mod">
          <ac:chgData name="Frans van de Ven" userId="607380c2-4190-42e7-8ab8-229c936a28ca" providerId="ADAL" clId="{84EF6228-7123-4582-B4AE-CAE5EE33F2E6}" dt="2022-02-01T14:09:08.197" v="1488" actId="1036"/>
          <ac:spMkLst>
            <pc:docMk/>
            <pc:sldMk cId="2006472736" sldId="258"/>
            <ac:spMk id="8" creationId="{BCE922B0-1890-49C4-8AA2-C96BC47A893A}"/>
          </ac:spMkLst>
        </pc:spChg>
        <pc:spChg chg="add del mod">
          <ac:chgData name="Frans van de Ven" userId="607380c2-4190-42e7-8ab8-229c936a28ca" providerId="ADAL" clId="{84EF6228-7123-4582-B4AE-CAE5EE33F2E6}" dt="2022-02-01T14:10:01.845" v="1497" actId="478"/>
          <ac:spMkLst>
            <pc:docMk/>
            <pc:sldMk cId="2006472736" sldId="258"/>
            <ac:spMk id="11" creationId="{52C6B7D6-56FC-4E77-A155-E972A9DFE75E}"/>
          </ac:spMkLst>
        </pc:spChg>
        <pc:spChg chg="add mod">
          <ac:chgData name="Frans van de Ven" userId="607380c2-4190-42e7-8ab8-229c936a28ca" providerId="ADAL" clId="{84EF6228-7123-4582-B4AE-CAE5EE33F2E6}" dt="2022-02-01T14:11:01.166" v="1526" actId="1076"/>
          <ac:spMkLst>
            <pc:docMk/>
            <pc:sldMk cId="2006472736" sldId="258"/>
            <ac:spMk id="14" creationId="{D8673531-358B-4B24-B249-01903F8E201A}"/>
          </ac:spMkLst>
        </pc:spChg>
        <pc:spChg chg="mod">
          <ac:chgData name="Frans van de Ven" userId="607380c2-4190-42e7-8ab8-229c936a28ca" providerId="ADAL" clId="{84EF6228-7123-4582-B4AE-CAE5EE33F2E6}" dt="2022-02-01T15:02:05.740" v="2055" actId="207"/>
          <ac:spMkLst>
            <pc:docMk/>
            <pc:sldMk cId="2006472736" sldId="258"/>
            <ac:spMk id="20" creationId="{8E248D15-9F1A-464B-8E7B-08C10598384E}"/>
          </ac:spMkLst>
        </pc:spChg>
        <pc:spChg chg="mod">
          <ac:chgData name="Frans van de Ven" userId="607380c2-4190-42e7-8ab8-229c936a28ca" providerId="ADAL" clId="{84EF6228-7123-4582-B4AE-CAE5EE33F2E6}" dt="2022-02-01T15:02:10.656" v="2056" actId="207"/>
          <ac:spMkLst>
            <pc:docMk/>
            <pc:sldMk cId="2006472736" sldId="258"/>
            <ac:spMk id="23" creationId="{A6B40724-CDB7-4812-B832-412413E784FD}"/>
          </ac:spMkLst>
        </pc:spChg>
        <pc:spChg chg="mod">
          <ac:chgData name="Frans van de Ven" userId="607380c2-4190-42e7-8ab8-229c936a28ca" providerId="ADAL" clId="{84EF6228-7123-4582-B4AE-CAE5EE33F2E6}" dt="2022-02-01T15:02:15.356" v="2057" actId="207"/>
          <ac:spMkLst>
            <pc:docMk/>
            <pc:sldMk cId="2006472736" sldId="258"/>
            <ac:spMk id="24" creationId="{4595045C-1464-4873-8038-1B14551882BB}"/>
          </ac:spMkLst>
        </pc:spChg>
        <pc:spChg chg="add mod">
          <ac:chgData name="Frans van de Ven" userId="607380c2-4190-42e7-8ab8-229c936a28ca" providerId="ADAL" clId="{84EF6228-7123-4582-B4AE-CAE5EE33F2E6}" dt="2022-02-01T14:15:46.334" v="1598" actId="1036"/>
          <ac:spMkLst>
            <pc:docMk/>
            <pc:sldMk cId="2006472736" sldId="258"/>
            <ac:spMk id="25" creationId="{96CC07D7-0EA2-4C7A-90A0-FE4523D2720D}"/>
          </ac:spMkLst>
        </pc:spChg>
        <pc:spChg chg="add mod">
          <ac:chgData name="Frans van de Ven" userId="607380c2-4190-42e7-8ab8-229c936a28ca" providerId="ADAL" clId="{84EF6228-7123-4582-B4AE-CAE5EE33F2E6}" dt="2022-02-01T14:12:48.386" v="1534" actId="1076"/>
          <ac:spMkLst>
            <pc:docMk/>
            <pc:sldMk cId="2006472736" sldId="258"/>
            <ac:spMk id="26" creationId="{59ABD153-E869-41C9-BAD3-BE578ED03F3B}"/>
          </ac:spMkLst>
        </pc:spChg>
        <pc:spChg chg="add mod">
          <ac:chgData name="Frans van de Ven" userId="607380c2-4190-42e7-8ab8-229c936a28ca" providerId="ADAL" clId="{84EF6228-7123-4582-B4AE-CAE5EE33F2E6}" dt="2022-02-01T14:12:30.143" v="1533" actId="1076"/>
          <ac:spMkLst>
            <pc:docMk/>
            <pc:sldMk cId="2006472736" sldId="258"/>
            <ac:spMk id="27" creationId="{F0E0E9BE-4ED4-4423-997A-573E365D5568}"/>
          </ac:spMkLst>
        </pc:spChg>
        <pc:spChg chg="add mod">
          <ac:chgData name="Frans van de Ven" userId="607380c2-4190-42e7-8ab8-229c936a28ca" providerId="ADAL" clId="{84EF6228-7123-4582-B4AE-CAE5EE33F2E6}" dt="2022-02-01T14:12:11.513" v="1532" actId="1076"/>
          <ac:spMkLst>
            <pc:docMk/>
            <pc:sldMk cId="2006472736" sldId="258"/>
            <ac:spMk id="28" creationId="{047A8A15-8C58-4261-B959-E80D672D7888}"/>
          </ac:spMkLst>
        </pc:spChg>
        <pc:spChg chg="add del">
          <ac:chgData name="Frans van de Ven" userId="607380c2-4190-42e7-8ab8-229c936a28ca" providerId="ADAL" clId="{84EF6228-7123-4582-B4AE-CAE5EE33F2E6}" dt="2022-02-01T14:25:54.228" v="1666" actId="478"/>
          <ac:spMkLst>
            <pc:docMk/>
            <pc:sldMk cId="2006472736" sldId="258"/>
            <ac:spMk id="29" creationId="{DDC9B006-E620-4982-8ACF-70DE99B137EB}"/>
          </ac:spMkLst>
        </pc:spChg>
        <pc:spChg chg="add mod">
          <ac:chgData name="Frans van de Ven" userId="607380c2-4190-42e7-8ab8-229c936a28ca" providerId="ADAL" clId="{84EF6228-7123-4582-B4AE-CAE5EE33F2E6}" dt="2022-02-01T14:15:57.545" v="1610" actId="1036"/>
          <ac:spMkLst>
            <pc:docMk/>
            <pc:sldMk cId="2006472736" sldId="258"/>
            <ac:spMk id="30" creationId="{A2E92F0D-39AF-469E-8CBC-C1353819F267}"/>
          </ac:spMkLst>
        </pc:spChg>
        <pc:cxnChg chg="mod">
          <ac:chgData name="Frans van de Ven" userId="607380c2-4190-42e7-8ab8-229c936a28ca" providerId="ADAL" clId="{84EF6228-7123-4582-B4AE-CAE5EE33F2E6}" dt="2022-02-01T14:09:08.197" v="1488" actId="1036"/>
          <ac:cxnSpMkLst>
            <pc:docMk/>
            <pc:sldMk cId="2006472736" sldId="258"/>
            <ac:cxnSpMk id="10" creationId="{32A50636-7485-4CD1-B81C-70E1292E65AA}"/>
          </ac:cxnSpMkLst>
        </pc:cxnChg>
        <pc:cxnChg chg="mod">
          <ac:chgData name="Frans van de Ven" userId="607380c2-4190-42e7-8ab8-229c936a28ca" providerId="ADAL" clId="{84EF6228-7123-4582-B4AE-CAE5EE33F2E6}" dt="2022-02-01T14:09:08.197" v="1488" actId="1036"/>
          <ac:cxnSpMkLst>
            <pc:docMk/>
            <pc:sldMk cId="2006472736" sldId="258"/>
            <ac:cxnSpMk id="12" creationId="{EEA866CD-51EA-4F4D-9479-489882DAA9E4}"/>
          </ac:cxnSpMkLst>
        </pc:cxnChg>
        <pc:cxnChg chg="mod">
          <ac:chgData name="Frans van de Ven" userId="607380c2-4190-42e7-8ab8-229c936a28ca" providerId="ADAL" clId="{84EF6228-7123-4582-B4AE-CAE5EE33F2E6}" dt="2022-02-01T14:09:08.197" v="1488" actId="1036"/>
          <ac:cxnSpMkLst>
            <pc:docMk/>
            <pc:sldMk cId="2006472736" sldId="258"/>
            <ac:cxnSpMk id="13" creationId="{56E25101-C16B-4B0D-A325-B7D4AA769E93}"/>
          </ac:cxnSpMkLst>
        </pc:cxnChg>
        <pc:cxnChg chg="mod">
          <ac:chgData name="Frans van de Ven" userId="607380c2-4190-42e7-8ab8-229c936a28ca" providerId="ADAL" clId="{84EF6228-7123-4582-B4AE-CAE5EE33F2E6}" dt="2022-02-01T14:26:45.335" v="1672" actId="692"/>
          <ac:cxnSpMkLst>
            <pc:docMk/>
            <pc:sldMk cId="2006472736" sldId="258"/>
            <ac:cxnSpMk id="15" creationId="{7B423C20-6779-45D8-B96F-EA491AABCF7F}"/>
          </ac:cxnSpMkLst>
        </pc:cxnChg>
        <pc:cxnChg chg="mod">
          <ac:chgData name="Frans van de Ven" userId="607380c2-4190-42e7-8ab8-229c936a28ca" providerId="ADAL" clId="{84EF6228-7123-4582-B4AE-CAE5EE33F2E6}" dt="2022-02-01T14:26:56.537" v="1676" actId="692"/>
          <ac:cxnSpMkLst>
            <pc:docMk/>
            <pc:sldMk cId="2006472736" sldId="258"/>
            <ac:cxnSpMk id="16" creationId="{73271BE7-27F0-47DC-A2BF-0E5B4DA0980C}"/>
          </ac:cxnSpMkLst>
        </pc:cxnChg>
        <pc:cxnChg chg="mod">
          <ac:chgData name="Frans van de Ven" userId="607380c2-4190-42e7-8ab8-229c936a28ca" providerId="ADAL" clId="{84EF6228-7123-4582-B4AE-CAE5EE33F2E6}" dt="2022-02-01T14:09:08.197" v="1488" actId="1036"/>
          <ac:cxnSpMkLst>
            <pc:docMk/>
            <pc:sldMk cId="2006472736" sldId="258"/>
            <ac:cxnSpMk id="17" creationId="{03417FF5-28D1-4D5B-AFAB-F3730C917F93}"/>
          </ac:cxnSpMkLst>
        </pc:cxnChg>
        <pc:cxnChg chg="mod">
          <ac:chgData name="Frans van de Ven" userId="607380c2-4190-42e7-8ab8-229c936a28ca" providerId="ADAL" clId="{84EF6228-7123-4582-B4AE-CAE5EE33F2E6}" dt="2022-02-01T14:09:08.197" v="1488" actId="1036"/>
          <ac:cxnSpMkLst>
            <pc:docMk/>
            <pc:sldMk cId="2006472736" sldId="258"/>
            <ac:cxnSpMk id="18" creationId="{9CEF0D99-9AC6-4744-866E-5EDAB675F0BA}"/>
          </ac:cxnSpMkLst>
        </pc:cxnChg>
        <pc:cxnChg chg="mod">
          <ac:chgData name="Frans van de Ven" userId="607380c2-4190-42e7-8ab8-229c936a28ca" providerId="ADAL" clId="{84EF6228-7123-4582-B4AE-CAE5EE33F2E6}" dt="2022-02-01T14:09:08.197" v="1488" actId="1036"/>
          <ac:cxnSpMkLst>
            <pc:docMk/>
            <pc:sldMk cId="2006472736" sldId="258"/>
            <ac:cxnSpMk id="19" creationId="{8FDBEF61-3A5C-4B2D-8D52-CE1371B2511C}"/>
          </ac:cxnSpMkLst>
        </pc:cxnChg>
        <pc:cxnChg chg="add mod">
          <ac:chgData name="Frans van de Ven" userId="607380c2-4190-42e7-8ab8-229c936a28ca" providerId="ADAL" clId="{84EF6228-7123-4582-B4AE-CAE5EE33F2E6}" dt="2022-02-01T14:26:30.696" v="1669" actId="692"/>
          <ac:cxnSpMkLst>
            <pc:docMk/>
            <pc:sldMk cId="2006472736" sldId="258"/>
            <ac:cxnSpMk id="21" creationId="{5EC4E384-CF15-46F9-8BA5-73E38B356A3C}"/>
          </ac:cxnSpMkLst>
        </pc:cxnChg>
      </pc:sldChg>
      <pc:sldChg chg="addSp delSp modSp">
        <pc:chgData name="Frans van de Ven" userId="607380c2-4190-42e7-8ab8-229c936a28ca" providerId="ADAL" clId="{84EF6228-7123-4582-B4AE-CAE5EE33F2E6}" dt="2022-02-01T15:06:49.382" v="2117" actId="1036"/>
        <pc:sldMkLst>
          <pc:docMk/>
          <pc:sldMk cId="1353412137" sldId="259"/>
        </pc:sldMkLst>
        <pc:spChg chg="mod">
          <ac:chgData name="Frans van de Ven" userId="607380c2-4190-42e7-8ab8-229c936a28ca" providerId="ADAL" clId="{84EF6228-7123-4582-B4AE-CAE5EE33F2E6}" dt="2022-02-01T15:02:23.223" v="2058" actId="207"/>
          <ac:spMkLst>
            <pc:docMk/>
            <pc:sldMk cId="1353412137" sldId="259"/>
            <ac:spMk id="2" creationId="{89EFFB5E-FD98-4E15-9B93-F1C464EEDAB6}"/>
          </ac:spMkLst>
        </pc:spChg>
        <pc:spChg chg="mod">
          <ac:chgData name="Frans van de Ven" userId="607380c2-4190-42e7-8ab8-229c936a28ca" providerId="ADAL" clId="{84EF6228-7123-4582-B4AE-CAE5EE33F2E6}" dt="2022-02-01T15:03:34.016" v="2070" actId="20577"/>
          <ac:spMkLst>
            <pc:docMk/>
            <pc:sldMk cId="1353412137" sldId="259"/>
            <ac:spMk id="4" creationId="{18E30FC5-70E2-4461-99EA-2C9E894A78E8}"/>
          </ac:spMkLst>
        </pc:spChg>
        <pc:spChg chg="mod">
          <ac:chgData name="Frans van de Ven" userId="607380c2-4190-42e7-8ab8-229c936a28ca" providerId="ADAL" clId="{84EF6228-7123-4582-B4AE-CAE5EE33F2E6}" dt="2022-02-01T15:04:13.203" v="2078" actId="20577"/>
          <ac:spMkLst>
            <pc:docMk/>
            <pc:sldMk cId="1353412137" sldId="259"/>
            <ac:spMk id="5" creationId="{77222179-D54C-4838-8347-7260FEC9A2CD}"/>
          </ac:spMkLst>
        </pc:spChg>
        <pc:spChg chg="mod">
          <ac:chgData name="Frans van de Ven" userId="607380c2-4190-42e7-8ab8-229c936a28ca" providerId="ADAL" clId="{84EF6228-7123-4582-B4AE-CAE5EE33F2E6}" dt="2022-02-01T15:02:28.023" v="2059" actId="207"/>
          <ac:spMkLst>
            <pc:docMk/>
            <pc:sldMk cId="1353412137" sldId="259"/>
            <ac:spMk id="12" creationId="{B69CA548-B98F-48DE-95F5-1A5EC7CD3C2A}"/>
          </ac:spMkLst>
        </pc:spChg>
        <pc:spChg chg="mod">
          <ac:chgData name="Frans van de Ven" userId="607380c2-4190-42e7-8ab8-229c936a28ca" providerId="ADAL" clId="{84EF6228-7123-4582-B4AE-CAE5EE33F2E6}" dt="2022-02-01T15:04:58.914" v="2084" actId="20577"/>
          <ac:spMkLst>
            <pc:docMk/>
            <pc:sldMk cId="1353412137" sldId="259"/>
            <ac:spMk id="13" creationId="{144832E6-5EB1-433C-8B12-3B580DDCAD7D}"/>
          </ac:spMkLst>
        </pc:spChg>
        <pc:spChg chg="del mod">
          <ac:chgData name="Frans van de Ven" userId="607380c2-4190-42e7-8ab8-229c936a28ca" providerId="ADAL" clId="{84EF6228-7123-4582-B4AE-CAE5EE33F2E6}" dt="2022-02-01T15:06:40.585" v="2086" actId="478"/>
          <ac:spMkLst>
            <pc:docMk/>
            <pc:sldMk cId="1353412137" sldId="259"/>
            <ac:spMk id="26" creationId="{EE74ECDB-B4F3-43BE-A197-FD69F69C8B6C}"/>
          </ac:spMkLst>
        </pc:spChg>
        <pc:spChg chg="mod">
          <ac:chgData name="Frans van de Ven" userId="607380c2-4190-42e7-8ab8-229c936a28ca" providerId="ADAL" clId="{84EF6228-7123-4582-B4AE-CAE5EE33F2E6}" dt="2022-02-01T15:06:49.382" v="2117" actId="1036"/>
          <ac:spMkLst>
            <pc:docMk/>
            <pc:sldMk cId="1353412137" sldId="259"/>
            <ac:spMk id="28" creationId="{95679455-EC48-4B22-AA6F-7B3A6B26610E}"/>
          </ac:spMkLst>
        </pc:spChg>
        <pc:spChg chg="add mod">
          <ac:chgData name="Frans van de Ven" userId="607380c2-4190-42e7-8ab8-229c936a28ca" providerId="ADAL" clId="{84EF6228-7123-4582-B4AE-CAE5EE33F2E6}" dt="2022-01-05T13:56:47.126" v="1042" actId="20577"/>
          <ac:spMkLst>
            <pc:docMk/>
            <pc:sldMk cId="1353412137" sldId="259"/>
            <ac:spMk id="31" creationId="{77D6B296-76E9-43CA-96E9-DA6A28FB695E}"/>
          </ac:spMkLst>
        </pc:spChg>
        <pc:cxnChg chg="del mod">
          <ac:chgData name="Frans van de Ven" userId="607380c2-4190-42e7-8ab8-229c936a28ca" providerId="ADAL" clId="{84EF6228-7123-4582-B4AE-CAE5EE33F2E6}" dt="2022-02-01T15:06:43.304" v="2087" actId="478"/>
          <ac:cxnSpMkLst>
            <pc:docMk/>
            <pc:sldMk cId="1353412137" sldId="259"/>
            <ac:cxnSpMk id="30" creationId="{EC5EED03-8363-4416-AC19-8184498E12F7}"/>
          </ac:cxnSpMkLst>
        </pc:cxnChg>
      </pc:sldChg>
      <pc:sldChg chg="addSp delSp modSp add">
        <pc:chgData name="Frans van de Ven" userId="607380c2-4190-42e7-8ab8-229c936a28ca" providerId="ADAL" clId="{84EF6228-7123-4582-B4AE-CAE5EE33F2E6}" dt="2022-02-01T15:02:53.488" v="2061" actId="207"/>
        <pc:sldMkLst>
          <pc:docMk/>
          <pc:sldMk cId="1270049479" sldId="260"/>
        </pc:sldMkLst>
        <pc:spChg chg="add mod">
          <ac:chgData name="Frans van de Ven" userId="607380c2-4190-42e7-8ab8-229c936a28ca" providerId="ADAL" clId="{84EF6228-7123-4582-B4AE-CAE5EE33F2E6}" dt="2022-02-01T15:02:49.906" v="2060" actId="207"/>
          <ac:spMkLst>
            <pc:docMk/>
            <pc:sldMk cId="1270049479" sldId="260"/>
            <ac:spMk id="2" creationId="{BE321BB4-46D2-4DF1-A4BA-8C9415B6489E}"/>
          </ac:spMkLst>
        </pc:spChg>
        <pc:spChg chg="add mod">
          <ac:chgData name="Frans van de Ven" userId="607380c2-4190-42e7-8ab8-229c936a28ca" providerId="ADAL" clId="{84EF6228-7123-4582-B4AE-CAE5EE33F2E6}" dt="2022-01-05T13:57:22.375" v="1080" actId="1037"/>
          <ac:spMkLst>
            <pc:docMk/>
            <pc:sldMk cId="1270049479" sldId="260"/>
            <ac:spMk id="3" creationId="{694D76C8-C0B3-42BB-85AE-721B464C512B}"/>
          </ac:spMkLst>
        </pc:spChg>
        <pc:spChg chg="add mod">
          <ac:chgData name="Frans van de Ven" userId="607380c2-4190-42e7-8ab8-229c936a28ca" providerId="ADAL" clId="{84EF6228-7123-4582-B4AE-CAE5EE33F2E6}" dt="2022-01-05T13:57:22.375" v="1080" actId="1037"/>
          <ac:spMkLst>
            <pc:docMk/>
            <pc:sldMk cId="1270049479" sldId="260"/>
            <ac:spMk id="4" creationId="{76198C48-B431-4ED0-815F-072E6D07D1F9}"/>
          </ac:spMkLst>
        </pc:spChg>
        <pc:spChg chg="add mod">
          <ac:chgData name="Frans van de Ven" userId="607380c2-4190-42e7-8ab8-229c936a28ca" providerId="ADAL" clId="{84EF6228-7123-4582-B4AE-CAE5EE33F2E6}" dt="2022-01-05T13:57:22.375" v="1080" actId="1037"/>
          <ac:spMkLst>
            <pc:docMk/>
            <pc:sldMk cId="1270049479" sldId="260"/>
            <ac:spMk id="7" creationId="{97ED66E1-A8E7-4AA5-9B44-DE349B8DD4CF}"/>
          </ac:spMkLst>
        </pc:spChg>
        <pc:spChg chg="add mod">
          <ac:chgData name="Frans van de Ven" userId="607380c2-4190-42e7-8ab8-229c936a28ca" providerId="ADAL" clId="{84EF6228-7123-4582-B4AE-CAE5EE33F2E6}" dt="2022-02-01T15:02:53.488" v="2061" actId="207"/>
          <ac:spMkLst>
            <pc:docMk/>
            <pc:sldMk cId="1270049479" sldId="260"/>
            <ac:spMk id="9" creationId="{773E55D3-2AC8-40A9-91C1-B104808F8A6E}"/>
          </ac:spMkLst>
        </pc:spChg>
        <pc:spChg chg="add mod">
          <ac:chgData name="Frans van de Ven" userId="607380c2-4190-42e7-8ab8-229c936a28ca" providerId="ADAL" clId="{84EF6228-7123-4582-B4AE-CAE5EE33F2E6}" dt="2022-02-01T14:17:28.836" v="1634" actId="20577"/>
          <ac:spMkLst>
            <pc:docMk/>
            <pc:sldMk cId="1270049479" sldId="260"/>
            <ac:spMk id="11" creationId="{5D3E3F4A-C1DE-4F36-A311-9CF019E4BA6A}"/>
          </ac:spMkLst>
        </pc:spChg>
        <pc:spChg chg="add mod">
          <ac:chgData name="Frans van de Ven" userId="607380c2-4190-42e7-8ab8-229c936a28ca" providerId="ADAL" clId="{84EF6228-7123-4582-B4AE-CAE5EE33F2E6}" dt="2022-01-05T13:57:22.375" v="1080" actId="1037"/>
          <ac:spMkLst>
            <pc:docMk/>
            <pc:sldMk cId="1270049479" sldId="260"/>
            <ac:spMk id="12" creationId="{64F12986-7DEB-41C0-9D0A-A16449176500}"/>
          </ac:spMkLst>
        </pc:spChg>
        <pc:spChg chg="add mod">
          <ac:chgData name="Frans van de Ven" userId="607380c2-4190-42e7-8ab8-229c936a28ca" providerId="ADAL" clId="{84EF6228-7123-4582-B4AE-CAE5EE33F2E6}" dt="2022-01-05T13:57:22.375" v="1080" actId="1037"/>
          <ac:spMkLst>
            <pc:docMk/>
            <pc:sldMk cId="1270049479" sldId="260"/>
            <ac:spMk id="14" creationId="{9F2CD95D-9FFE-480B-A7B2-56CDD3F7D72A}"/>
          </ac:spMkLst>
        </pc:spChg>
        <pc:spChg chg="add mod">
          <ac:chgData name="Frans van de Ven" userId="607380c2-4190-42e7-8ab8-229c936a28ca" providerId="ADAL" clId="{84EF6228-7123-4582-B4AE-CAE5EE33F2E6}" dt="2022-01-05T13:57:22.375" v="1080" actId="1037"/>
          <ac:spMkLst>
            <pc:docMk/>
            <pc:sldMk cId="1270049479" sldId="260"/>
            <ac:spMk id="16" creationId="{57EBFA75-E94B-4FD3-BC3D-1ACA09A2F481}"/>
          </ac:spMkLst>
        </pc:spChg>
        <pc:spChg chg="add mod">
          <ac:chgData name="Frans van de Ven" userId="607380c2-4190-42e7-8ab8-229c936a28ca" providerId="ADAL" clId="{84EF6228-7123-4582-B4AE-CAE5EE33F2E6}" dt="2022-01-05T13:57:37.364" v="1081" actId="14100"/>
          <ac:spMkLst>
            <pc:docMk/>
            <pc:sldMk cId="1270049479" sldId="260"/>
            <ac:spMk id="39" creationId="{93FB39E6-7744-4BD7-81F7-B01B09831866}"/>
          </ac:spMkLst>
        </pc:spChg>
        <pc:spChg chg="add del">
          <ac:chgData name="Frans van de Ven" userId="607380c2-4190-42e7-8ab8-229c936a28ca" providerId="ADAL" clId="{84EF6228-7123-4582-B4AE-CAE5EE33F2E6}" dt="2022-01-05T13:22:13.054" v="253" actId="478"/>
          <ac:spMkLst>
            <pc:docMk/>
            <pc:sldMk cId="1270049479" sldId="260"/>
            <ac:spMk id="56" creationId="{404D703B-6D8B-4F7F-AF78-EB31CAB642B7}"/>
          </ac:spMkLst>
        </pc:spChg>
        <pc:spChg chg="add mod">
          <ac:chgData name="Frans van de Ven" userId="607380c2-4190-42e7-8ab8-229c936a28ca" providerId="ADAL" clId="{84EF6228-7123-4582-B4AE-CAE5EE33F2E6}" dt="2022-01-05T13:57:22.375" v="1080" actId="1037"/>
          <ac:spMkLst>
            <pc:docMk/>
            <pc:sldMk cId="1270049479" sldId="260"/>
            <ac:spMk id="57" creationId="{F002ED54-FDFD-4AE0-89D6-623780FB165D}"/>
          </ac:spMkLst>
        </pc:spChg>
        <pc:spChg chg="add mod">
          <ac:chgData name="Frans van de Ven" userId="607380c2-4190-42e7-8ab8-229c936a28ca" providerId="ADAL" clId="{84EF6228-7123-4582-B4AE-CAE5EE33F2E6}" dt="2022-01-05T13:57:22.375" v="1080" actId="1037"/>
          <ac:spMkLst>
            <pc:docMk/>
            <pc:sldMk cId="1270049479" sldId="260"/>
            <ac:spMk id="58" creationId="{B5E0D38B-2A5C-48B5-9D10-58C542EEEF3E}"/>
          </ac:spMkLst>
        </pc:spChg>
        <pc:spChg chg="add mod">
          <ac:chgData name="Frans van de Ven" userId="607380c2-4190-42e7-8ab8-229c936a28ca" providerId="ADAL" clId="{84EF6228-7123-4582-B4AE-CAE5EE33F2E6}" dt="2022-01-05T13:57:22.375" v="1080" actId="1037"/>
          <ac:spMkLst>
            <pc:docMk/>
            <pc:sldMk cId="1270049479" sldId="260"/>
            <ac:spMk id="66" creationId="{8AE1DFE9-EB1D-4BAA-A1CF-0DE458D8BD2F}"/>
          </ac:spMkLst>
        </pc:spChg>
        <pc:spChg chg="add mod">
          <ac:chgData name="Frans van de Ven" userId="607380c2-4190-42e7-8ab8-229c936a28ca" providerId="ADAL" clId="{84EF6228-7123-4582-B4AE-CAE5EE33F2E6}" dt="2022-01-05T13:57:22.375" v="1080" actId="1037"/>
          <ac:spMkLst>
            <pc:docMk/>
            <pc:sldMk cId="1270049479" sldId="260"/>
            <ac:spMk id="67" creationId="{E9BBB3F0-91D5-4C17-975D-3F61B1960098}"/>
          </ac:spMkLst>
        </pc:spChg>
        <pc:spChg chg="add mod">
          <ac:chgData name="Frans van de Ven" userId="607380c2-4190-42e7-8ab8-229c936a28ca" providerId="ADAL" clId="{84EF6228-7123-4582-B4AE-CAE5EE33F2E6}" dt="2022-01-05T13:57:22.375" v="1080" actId="1037"/>
          <ac:spMkLst>
            <pc:docMk/>
            <pc:sldMk cId="1270049479" sldId="260"/>
            <ac:spMk id="71" creationId="{112086C7-F403-43B7-8C61-BD7EF022EF15}"/>
          </ac:spMkLst>
        </pc:spChg>
        <pc:spChg chg="add mod">
          <ac:chgData name="Frans van de Ven" userId="607380c2-4190-42e7-8ab8-229c936a28ca" providerId="ADAL" clId="{84EF6228-7123-4582-B4AE-CAE5EE33F2E6}" dt="2022-01-05T13:57:22.375" v="1080" actId="1037"/>
          <ac:spMkLst>
            <pc:docMk/>
            <pc:sldMk cId="1270049479" sldId="260"/>
            <ac:spMk id="75" creationId="{BD3C2FC8-338E-4DCB-88BC-79E66BDB27AC}"/>
          </ac:spMkLst>
        </pc:spChg>
        <pc:spChg chg="add del mod">
          <ac:chgData name="Frans van de Ven" userId="607380c2-4190-42e7-8ab8-229c936a28ca" providerId="ADAL" clId="{84EF6228-7123-4582-B4AE-CAE5EE33F2E6}" dt="2022-01-05T13:56:57.731" v="1043" actId="478"/>
          <ac:spMkLst>
            <pc:docMk/>
            <pc:sldMk cId="1270049479" sldId="260"/>
            <ac:spMk id="78" creationId="{308DD761-6DEE-4826-B80E-A5C79FC4297A}"/>
          </ac:spMkLst>
        </pc:spChg>
        <pc:spChg chg="add mod">
          <ac:chgData name="Frans van de Ven" userId="607380c2-4190-42e7-8ab8-229c936a28ca" providerId="ADAL" clId="{84EF6228-7123-4582-B4AE-CAE5EE33F2E6}" dt="2022-01-05T13:57:22.375" v="1080" actId="1037"/>
          <ac:spMkLst>
            <pc:docMk/>
            <pc:sldMk cId="1270049479" sldId="260"/>
            <ac:spMk id="79" creationId="{85CE1BB6-2852-4862-A048-F7980761A0DA}"/>
          </ac:spMkLst>
        </pc:spChg>
        <pc:spChg chg="add mod">
          <ac:chgData name="Frans van de Ven" userId="607380c2-4190-42e7-8ab8-229c936a28ca" providerId="ADAL" clId="{84EF6228-7123-4582-B4AE-CAE5EE33F2E6}" dt="2022-01-05T13:57:22.375" v="1080" actId="1037"/>
          <ac:spMkLst>
            <pc:docMk/>
            <pc:sldMk cId="1270049479" sldId="260"/>
            <ac:spMk id="80" creationId="{F35DC165-2925-408D-9C03-7B84C8FC6992}"/>
          </ac:spMkLst>
        </pc:spChg>
        <pc:spChg chg="add mod">
          <ac:chgData name="Frans van de Ven" userId="607380c2-4190-42e7-8ab8-229c936a28ca" providerId="ADAL" clId="{84EF6228-7123-4582-B4AE-CAE5EE33F2E6}" dt="2022-01-05T13:59:13.368" v="1092" actId="20577"/>
          <ac:spMkLst>
            <pc:docMk/>
            <pc:sldMk cId="1270049479" sldId="260"/>
            <ac:spMk id="83" creationId="{56E9FF33-5FC1-47C2-BBE3-1A83AB063C0A}"/>
          </ac:spMkLst>
        </pc:spChg>
        <pc:spChg chg="add mod">
          <ac:chgData name="Frans van de Ven" userId="607380c2-4190-42e7-8ab8-229c936a28ca" providerId="ADAL" clId="{84EF6228-7123-4582-B4AE-CAE5EE33F2E6}" dt="2022-01-05T13:57:22.375" v="1080" actId="1037"/>
          <ac:spMkLst>
            <pc:docMk/>
            <pc:sldMk cId="1270049479" sldId="260"/>
            <ac:spMk id="87" creationId="{EB3D65D8-E8FD-4E54-9AF0-AA37BC3E2D78}"/>
          </ac:spMkLst>
        </pc:spChg>
        <pc:spChg chg="add del">
          <ac:chgData name="Frans van de Ven" userId="607380c2-4190-42e7-8ab8-229c936a28ca" providerId="ADAL" clId="{84EF6228-7123-4582-B4AE-CAE5EE33F2E6}" dt="2022-01-05T13:46:32.119" v="740"/>
          <ac:spMkLst>
            <pc:docMk/>
            <pc:sldMk cId="1270049479" sldId="260"/>
            <ac:spMk id="89" creationId="{77CCCD0D-EFD2-40CE-9308-86534A489EE6}"/>
          </ac:spMkLst>
        </pc:spChg>
        <pc:spChg chg="add mod">
          <ac:chgData name="Frans van de Ven" userId="607380c2-4190-42e7-8ab8-229c936a28ca" providerId="ADAL" clId="{84EF6228-7123-4582-B4AE-CAE5EE33F2E6}" dt="2022-01-05T13:57:22.375" v="1080" actId="1037"/>
          <ac:spMkLst>
            <pc:docMk/>
            <pc:sldMk cId="1270049479" sldId="260"/>
            <ac:spMk id="90" creationId="{DE53DBC2-2E50-4D26-ADF0-ED0F20B1AE0E}"/>
          </ac:spMkLst>
        </pc:spChg>
        <pc:spChg chg="add mod">
          <ac:chgData name="Frans van de Ven" userId="607380c2-4190-42e7-8ab8-229c936a28ca" providerId="ADAL" clId="{84EF6228-7123-4582-B4AE-CAE5EE33F2E6}" dt="2022-01-05T13:57:22.375" v="1080" actId="1037"/>
          <ac:spMkLst>
            <pc:docMk/>
            <pc:sldMk cId="1270049479" sldId="260"/>
            <ac:spMk id="91" creationId="{B0C2D83F-69F4-4C52-B051-2E3320D44456}"/>
          </ac:spMkLst>
        </pc:spChg>
        <pc:spChg chg="add mod">
          <ac:chgData name="Frans van de Ven" userId="607380c2-4190-42e7-8ab8-229c936a28ca" providerId="ADAL" clId="{84EF6228-7123-4582-B4AE-CAE5EE33F2E6}" dt="2022-01-05T13:57:22.375" v="1080" actId="1037"/>
          <ac:spMkLst>
            <pc:docMk/>
            <pc:sldMk cId="1270049479" sldId="260"/>
            <ac:spMk id="92" creationId="{D4AB1C4C-6AD1-42C6-8B25-354DF9B866FE}"/>
          </ac:spMkLst>
        </pc:spChg>
        <pc:spChg chg="add mod">
          <ac:chgData name="Frans van de Ven" userId="607380c2-4190-42e7-8ab8-229c936a28ca" providerId="ADAL" clId="{84EF6228-7123-4582-B4AE-CAE5EE33F2E6}" dt="2022-01-05T13:57:22.375" v="1080" actId="1037"/>
          <ac:spMkLst>
            <pc:docMk/>
            <pc:sldMk cId="1270049479" sldId="260"/>
            <ac:spMk id="95" creationId="{842C0458-A17B-47A3-B0CE-0FF2196CA3C3}"/>
          </ac:spMkLst>
        </pc:spChg>
        <pc:spChg chg="add mod">
          <ac:chgData name="Frans van de Ven" userId="607380c2-4190-42e7-8ab8-229c936a28ca" providerId="ADAL" clId="{84EF6228-7123-4582-B4AE-CAE5EE33F2E6}" dt="2022-01-05T14:07:16.557" v="1409" actId="1076"/>
          <ac:spMkLst>
            <pc:docMk/>
            <pc:sldMk cId="1270049479" sldId="260"/>
            <ac:spMk id="96" creationId="{A23F0BD4-256B-4CA9-BDC8-42ECE4B4A192}"/>
          </ac:spMkLst>
        </pc:spChg>
        <pc:cxnChg chg="add mod">
          <ac:chgData name="Frans van de Ven" userId="607380c2-4190-42e7-8ab8-229c936a28ca" providerId="ADAL" clId="{84EF6228-7123-4582-B4AE-CAE5EE33F2E6}" dt="2022-01-05T13:57:22.375" v="1080" actId="1037"/>
          <ac:cxnSpMkLst>
            <pc:docMk/>
            <pc:sldMk cId="1270049479" sldId="260"/>
            <ac:cxnSpMk id="5" creationId="{9C2BD4C5-00B7-4089-B632-D08A4FD0D292}"/>
          </ac:cxnSpMkLst>
        </pc:cxnChg>
        <pc:cxnChg chg="add mod">
          <ac:chgData name="Frans van de Ven" userId="607380c2-4190-42e7-8ab8-229c936a28ca" providerId="ADAL" clId="{84EF6228-7123-4582-B4AE-CAE5EE33F2E6}" dt="2022-01-05T13:57:22.375" v="1080" actId="1037"/>
          <ac:cxnSpMkLst>
            <pc:docMk/>
            <pc:sldMk cId="1270049479" sldId="260"/>
            <ac:cxnSpMk id="6" creationId="{184803E7-5943-4146-9D25-4CB0B5ECA5DA}"/>
          </ac:cxnSpMkLst>
        </pc:cxnChg>
        <pc:cxnChg chg="add mod">
          <ac:chgData name="Frans van de Ven" userId="607380c2-4190-42e7-8ab8-229c936a28ca" providerId="ADAL" clId="{84EF6228-7123-4582-B4AE-CAE5EE33F2E6}" dt="2022-01-05T13:57:22.375" v="1080" actId="1037"/>
          <ac:cxnSpMkLst>
            <pc:docMk/>
            <pc:sldMk cId="1270049479" sldId="260"/>
            <ac:cxnSpMk id="8" creationId="{2AC4E07B-EA7F-4435-A9D0-2AA23CC48C3A}"/>
          </ac:cxnSpMkLst>
        </pc:cxnChg>
        <pc:cxnChg chg="add mod">
          <ac:chgData name="Frans van de Ven" userId="607380c2-4190-42e7-8ab8-229c936a28ca" providerId="ADAL" clId="{84EF6228-7123-4582-B4AE-CAE5EE33F2E6}" dt="2022-01-05T13:57:22.375" v="1080" actId="1037"/>
          <ac:cxnSpMkLst>
            <pc:docMk/>
            <pc:sldMk cId="1270049479" sldId="260"/>
            <ac:cxnSpMk id="13" creationId="{C3F8F757-46CE-4EC7-8320-417CD11E1D68}"/>
          </ac:cxnSpMkLst>
        </pc:cxnChg>
        <pc:cxnChg chg="add mod">
          <ac:chgData name="Frans van de Ven" userId="607380c2-4190-42e7-8ab8-229c936a28ca" providerId="ADAL" clId="{84EF6228-7123-4582-B4AE-CAE5EE33F2E6}" dt="2022-01-05T13:57:22.375" v="1080" actId="1037"/>
          <ac:cxnSpMkLst>
            <pc:docMk/>
            <pc:sldMk cId="1270049479" sldId="260"/>
            <ac:cxnSpMk id="17" creationId="{97467E3C-86E6-4976-9439-FF150B9F0882}"/>
          </ac:cxnSpMkLst>
        </pc:cxnChg>
        <pc:cxnChg chg="add del mod">
          <ac:chgData name="Frans van de Ven" userId="607380c2-4190-42e7-8ab8-229c936a28ca" providerId="ADAL" clId="{84EF6228-7123-4582-B4AE-CAE5EE33F2E6}" dt="2022-01-05T13:14:38.229" v="211" actId="478"/>
          <ac:cxnSpMkLst>
            <pc:docMk/>
            <pc:sldMk cId="1270049479" sldId="260"/>
            <ac:cxnSpMk id="20" creationId="{97F25A1F-B354-4715-BB2F-9D1A48D7236B}"/>
          </ac:cxnSpMkLst>
        </pc:cxnChg>
        <pc:cxnChg chg="add del mod">
          <ac:chgData name="Frans van de Ven" userId="607380c2-4190-42e7-8ab8-229c936a28ca" providerId="ADAL" clId="{84EF6228-7123-4582-B4AE-CAE5EE33F2E6}" dt="2022-01-05T13:15:08.323" v="213" actId="478"/>
          <ac:cxnSpMkLst>
            <pc:docMk/>
            <pc:sldMk cId="1270049479" sldId="260"/>
            <ac:cxnSpMk id="23" creationId="{965729E1-CB78-4FAF-8184-DC47F0369F55}"/>
          </ac:cxnSpMkLst>
        </pc:cxnChg>
        <pc:cxnChg chg="add del mod">
          <ac:chgData name="Frans van de Ven" userId="607380c2-4190-42e7-8ab8-229c936a28ca" providerId="ADAL" clId="{84EF6228-7123-4582-B4AE-CAE5EE33F2E6}" dt="2022-01-05T13:16:29.964" v="221" actId="478"/>
          <ac:cxnSpMkLst>
            <pc:docMk/>
            <pc:sldMk cId="1270049479" sldId="260"/>
            <ac:cxnSpMk id="25" creationId="{197621EC-EC49-4A0F-A216-FFBC06DA0817}"/>
          </ac:cxnSpMkLst>
        </pc:cxnChg>
        <pc:cxnChg chg="add del mod">
          <ac:chgData name="Frans van de Ven" userId="607380c2-4190-42e7-8ab8-229c936a28ca" providerId="ADAL" clId="{84EF6228-7123-4582-B4AE-CAE5EE33F2E6}" dt="2022-01-05T13:22:15.037" v="254" actId="478"/>
          <ac:cxnSpMkLst>
            <pc:docMk/>
            <pc:sldMk cId="1270049479" sldId="260"/>
            <ac:cxnSpMk id="31" creationId="{F5B99D79-8EAD-4173-B446-BE32745EA5A4}"/>
          </ac:cxnSpMkLst>
        </pc:cxnChg>
        <pc:cxnChg chg="add del mod">
          <ac:chgData name="Frans van de Ven" userId="607380c2-4190-42e7-8ab8-229c936a28ca" providerId="ADAL" clId="{84EF6228-7123-4582-B4AE-CAE5EE33F2E6}" dt="2022-01-05T13:30:41.844" v="296" actId="478"/>
          <ac:cxnSpMkLst>
            <pc:docMk/>
            <pc:sldMk cId="1270049479" sldId="260"/>
            <ac:cxnSpMk id="41" creationId="{780A9CB7-4843-4451-AF56-C9B846662618}"/>
          </ac:cxnSpMkLst>
        </pc:cxnChg>
        <pc:cxnChg chg="add del mod">
          <ac:chgData name="Frans van de Ven" userId="607380c2-4190-42e7-8ab8-229c936a28ca" providerId="ADAL" clId="{84EF6228-7123-4582-B4AE-CAE5EE33F2E6}" dt="2022-01-05T13:19:29.703" v="236" actId="11529"/>
          <ac:cxnSpMkLst>
            <pc:docMk/>
            <pc:sldMk cId="1270049479" sldId="260"/>
            <ac:cxnSpMk id="43" creationId="{D9C3C1E7-CE2F-4398-AED7-34B51CAC3515}"/>
          </ac:cxnSpMkLst>
        </pc:cxnChg>
        <pc:cxnChg chg="add mod">
          <ac:chgData name="Frans van de Ven" userId="607380c2-4190-42e7-8ab8-229c936a28ca" providerId="ADAL" clId="{84EF6228-7123-4582-B4AE-CAE5EE33F2E6}" dt="2022-01-05T13:57:22.375" v="1080" actId="1037"/>
          <ac:cxnSpMkLst>
            <pc:docMk/>
            <pc:sldMk cId="1270049479" sldId="260"/>
            <ac:cxnSpMk id="64" creationId="{6571F82A-BDE7-4630-9A27-08D0E8278302}"/>
          </ac:cxnSpMkLst>
        </pc:cxnChg>
        <pc:cxnChg chg="add mod">
          <ac:chgData name="Frans van de Ven" userId="607380c2-4190-42e7-8ab8-229c936a28ca" providerId="ADAL" clId="{84EF6228-7123-4582-B4AE-CAE5EE33F2E6}" dt="2022-01-05T13:57:22.375" v="1080" actId="1037"/>
          <ac:cxnSpMkLst>
            <pc:docMk/>
            <pc:sldMk cId="1270049479" sldId="260"/>
            <ac:cxnSpMk id="69" creationId="{48EC745D-25FA-4082-8D57-2690181D2096}"/>
          </ac:cxnSpMkLst>
        </pc:cxnChg>
        <pc:cxnChg chg="add mod">
          <ac:chgData name="Frans van de Ven" userId="607380c2-4190-42e7-8ab8-229c936a28ca" providerId="ADAL" clId="{84EF6228-7123-4582-B4AE-CAE5EE33F2E6}" dt="2022-01-05T13:57:22.375" v="1080" actId="1037"/>
          <ac:cxnSpMkLst>
            <pc:docMk/>
            <pc:sldMk cId="1270049479" sldId="260"/>
            <ac:cxnSpMk id="73" creationId="{FB0D0E82-BC14-458A-B20D-E2ACF31A7F3C}"/>
          </ac:cxnSpMkLst>
        </pc:cxnChg>
        <pc:cxnChg chg="add mod">
          <ac:chgData name="Frans van de Ven" userId="607380c2-4190-42e7-8ab8-229c936a28ca" providerId="ADAL" clId="{84EF6228-7123-4582-B4AE-CAE5EE33F2E6}" dt="2022-01-05T13:57:22.375" v="1080" actId="1037"/>
          <ac:cxnSpMkLst>
            <pc:docMk/>
            <pc:sldMk cId="1270049479" sldId="260"/>
            <ac:cxnSpMk id="77" creationId="{67FB6CCC-BB38-4B39-B713-1818C0ABC1C7}"/>
          </ac:cxnSpMkLst>
        </pc:cxnChg>
        <pc:cxnChg chg="add mod">
          <ac:chgData name="Frans van de Ven" userId="607380c2-4190-42e7-8ab8-229c936a28ca" providerId="ADAL" clId="{84EF6228-7123-4582-B4AE-CAE5EE33F2E6}" dt="2022-01-05T14:08:15.673" v="1461" actId="14100"/>
          <ac:cxnSpMkLst>
            <pc:docMk/>
            <pc:sldMk cId="1270049479" sldId="260"/>
            <ac:cxnSpMk id="81" creationId="{4BE1D326-9053-4247-A268-5AA19F24FAC9}"/>
          </ac:cxnSpMkLst>
        </pc:cxnChg>
        <pc:cxnChg chg="add del">
          <ac:chgData name="Frans van de Ven" userId="607380c2-4190-42e7-8ab8-229c936a28ca" providerId="ADAL" clId="{84EF6228-7123-4582-B4AE-CAE5EE33F2E6}" dt="2022-01-05T13:43:34.894" v="666"/>
          <ac:cxnSpMkLst>
            <pc:docMk/>
            <pc:sldMk cId="1270049479" sldId="260"/>
            <ac:cxnSpMk id="82" creationId="{4D8994E7-61F8-4710-B4AB-A2A5A95E2557}"/>
          </ac:cxnSpMkLst>
        </pc:cxnChg>
        <pc:cxnChg chg="add mod">
          <ac:chgData name="Frans van de Ven" userId="607380c2-4190-42e7-8ab8-229c936a28ca" providerId="ADAL" clId="{84EF6228-7123-4582-B4AE-CAE5EE33F2E6}" dt="2022-01-05T13:57:22.375" v="1080" actId="1037"/>
          <ac:cxnSpMkLst>
            <pc:docMk/>
            <pc:sldMk cId="1270049479" sldId="260"/>
            <ac:cxnSpMk id="86" creationId="{22EBD7C7-3D94-4D61-BE50-6E6FF714B89A}"/>
          </ac:cxnSpMkLst>
        </pc:cxnChg>
        <pc:cxnChg chg="add del">
          <ac:chgData name="Frans van de Ven" userId="607380c2-4190-42e7-8ab8-229c936a28ca" providerId="ADAL" clId="{84EF6228-7123-4582-B4AE-CAE5EE33F2E6}" dt="2022-01-05T13:46:32.119" v="740"/>
          <ac:cxnSpMkLst>
            <pc:docMk/>
            <pc:sldMk cId="1270049479" sldId="260"/>
            <ac:cxnSpMk id="88" creationId="{C08FB5DF-C73B-4B60-B6E9-62B6DBD9FB30}"/>
          </ac:cxnSpMkLst>
        </pc:cxnChg>
        <pc:cxnChg chg="add mod">
          <ac:chgData name="Frans van de Ven" userId="607380c2-4190-42e7-8ab8-229c936a28ca" providerId="ADAL" clId="{84EF6228-7123-4582-B4AE-CAE5EE33F2E6}" dt="2022-01-05T13:57:22.375" v="1080" actId="1037"/>
          <ac:cxnSpMkLst>
            <pc:docMk/>
            <pc:sldMk cId="1270049479" sldId="260"/>
            <ac:cxnSpMk id="94" creationId="{0B2F4509-D275-406A-9437-AF425E41DBD5}"/>
          </ac:cxnSpMkLst>
        </pc:cxnChg>
      </pc:sldChg>
      <pc:sldChg chg="addSp modSp add ord">
        <pc:chgData name="Frans van de Ven" userId="607380c2-4190-42e7-8ab8-229c936a28ca" providerId="ADAL" clId="{84EF6228-7123-4582-B4AE-CAE5EE33F2E6}" dt="2022-02-01T15:18:33.507" v="2201" actId="404"/>
        <pc:sldMkLst>
          <pc:docMk/>
          <pc:sldMk cId="187640199" sldId="261"/>
        </pc:sldMkLst>
        <pc:spChg chg="add mod">
          <ac:chgData name="Frans van de Ven" userId="607380c2-4190-42e7-8ab8-229c936a28ca" providerId="ADAL" clId="{84EF6228-7123-4582-B4AE-CAE5EE33F2E6}" dt="2022-02-01T15:18:33.507" v="2201" actId="404"/>
          <ac:spMkLst>
            <pc:docMk/>
            <pc:sldMk cId="187640199" sldId="261"/>
            <ac:spMk id="2" creationId="{B336083F-4F3A-4B09-984B-6701C538CCC0}"/>
          </ac:spMkLst>
        </pc:spChg>
        <pc:spChg chg="add mod">
          <ac:chgData name="Frans van de Ven" userId="607380c2-4190-42e7-8ab8-229c936a28ca" providerId="ADAL" clId="{84EF6228-7123-4582-B4AE-CAE5EE33F2E6}" dt="2022-02-01T15:17:47.755" v="2120"/>
          <ac:spMkLst>
            <pc:docMk/>
            <pc:sldMk cId="187640199" sldId="261"/>
            <ac:spMk id="3" creationId="{F4E68396-198A-4F58-BC8E-ADC6E4AC616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DE6EA-70C3-436F-A2F3-BC5110BB52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91F245-7961-44B6-9F69-9BA5AEE586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FCA393-27EE-43BA-BEBF-572FE9918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4053C-8177-4E35-9BF3-D01E59AD18BE}" type="datetimeFigureOut">
              <a:rPr lang="nl-NL" smtClean="0"/>
              <a:t>1-2-2022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78AFC2-122A-4992-91A8-D14344858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35FDD-C2BC-47E6-992E-D72D5C110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DB93F-1C98-49D0-B489-12366095A35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1938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BDA29-A47C-44A4-A8DB-FA671045B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F4F1DF-4796-45E0-9933-18645E3B34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F7D50-3F1E-4EDB-9671-30BF82594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4053C-8177-4E35-9BF3-D01E59AD18BE}" type="datetimeFigureOut">
              <a:rPr lang="nl-NL" smtClean="0"/>
              <a:t>1-2-2022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D3720-3E44-49A0-A3E4-15835F10C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BFA6D-ED8E-495A-8B1B-BE4D30C1B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DB93F-1C98-49D0-B489-12366095A35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5533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ECC9FA-39B8-4951-877A-8BD7931AC4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9DC5E1-76D4-4E93-BB99-5D7BEDA4AE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076E0-7D13-4D58-88FC-D65C5AB70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4053C-8177-4E35-9BF3-D01E59AD18BE}" type="datetimeFigureOut">
              <a:rPr lang="nl-NL" smtClean="0"/>
              <a:t>1-2-2022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55573-EA22-4318-8394-2373C2141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8D402-BDD5-47DE-9255-E8D505484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DB93F-1C98-49D0-B489-12366095A35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9280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B9834-6FB4-453F-B54A-5B53A05AD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37DBC-CF52-4852-A0DC-78282B9F0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BEEF1-F017-41AA-A4D0-490577B3C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4053C-8177-4E35-9BF3-D01E59AD18BE}" type="datetimeFigureOut">
              <a:rPr lang="nl-NL" smtClean="0"/>
              <a:t>1-2-2022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5ACF9-5AF1-41D6-8566-CC28219C9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88AF92-BBA3-485F-B579-9FB2FFECB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DB93F-1C98-49D0-B489-12366095A35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7503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62E49-1A56-4E22-B5B2-7A9228813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47D7C3-123D-4B60-8E27-8D0346F40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E63A0-4FC1-45A1-ACBE-E5C14E5E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4053C-8177-4E35-9BF3-D01E59AD18BE}" type="datetimeFigureOut">
              <a:rPr lang="nl-NL" smtClean="0"/>
              <a:t>1-2-2022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686AB-4D5F-4B24-8461-6C02E1AB0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82F81-D4AC-432B-8017-673238FB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DB93F-1C98-49D0-B489-12366095A35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692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6335B-39EF-41DB-B94C-3E0BC06E3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AFE7D-EF51-4F57-BD6F-FA00AC8E70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00FB96-94CC-47BE-8706-85E51A953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E99257-3B5B-4E52-8D82-EC26AD5AF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4053C-8177-4E35-9BF3-D01E59AD18BE}" type="datetimeFigureOut">
              <a:rPr lang="nl-NL" smtClean="0"/>
              <a:t>1-2-2022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4BDAA5-B526-4A33-8DD4-DB40F120A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89DA4A-D43B-4205-B194-9B3AB7BFE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DB93F-1C98-49D0-B489-12366095A35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69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C5303-C894-4363-9258-93B95549E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15B6E2-E318-4DD7-A961-DE86221FD4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D2B67B-8179-4009-A29E-C4CD2A7694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D018A7-EBFD-4715-815F-37319FF169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32E8CF-CCD5-4D26-8515-9EC74ECBAF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3E2DBE-B117-4AA4-A44D-EED365664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4053C-8177-4E35-9BF3-D01E59AD18BE}" type="datetimeFigureOut">
              <a:rPr lang="nl-NL" smtClean="0"/>
              <a:t>1-2-2022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915E3D-B6A6-4818-8DF3-46A33390F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85A85A-7F15-44BF-8C34-8D332C056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DB93F-1C98-49D0-B489-12366095A35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8007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5A373-CC5A-41C7-814D-95416E06D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E03813-87B4-4F8C-8692-845025EA6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4053C-8177-4E35-9BF3-D01E59AD18BE}" type="datetimeFigureOut">
              <a:rPr lang="nl-NL" smtClean="0"/>
              <a:t>1-2-2022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E38301-00A3-41B5-9F80-44F6535F9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B5E8E3-7546-4C74-8494-B7BB2729A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DB93F-1C98-49D0-B489-12366095A35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889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F3BE92-EC2B-4141-A3CC-58930E915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4053C-8177-4E35-9BF3-D01E59AD18BE}" type="datetimeFigureOut">
              <a:rPr lang="nl-NL" smtClean="0"/>
              <a:t>1-2-2022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E6B7A0-B9FB-40FB-B8A7-284C922B4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87EE6D-0ECA-42C4-AF69-C3824BA0F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DB93F-1C98-49D0-B489-12366095A35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6638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A3F22-1B3B-4911-AD21-BB09C4366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03667-D463-4BB0-BC5A-5D0C1BBBA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B5E66C-D89A-4D70-8BD2-F7C697EF5B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4D98FE-55C9-4551-A1C5-E5C8C0F59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4053C-8177-4E35-9BF3-D01E59AD18BE}" type="datetimeFigureOut">
              <a:rPr lang="nl-NL" smtClean="0"/>
              <a:t>1-2-2022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10631D-5CF1-44F3-9ECE-CE8E4AFE0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46400D-6493-4EE7-8BCA-4CE05E100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DB93F-1C98-49D0-B489-12366095A35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6068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876EA-2DC0-42FC-AC93-3B4E107BA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5589D4-6A87-4D77-8AA4-571AF4D694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F391CA-F217-49AE-9C32-320E368D4A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FEC9B-604E-468F-AA05-68C549EF1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4053C-8177-4E35-9BF3-D01E59AD18BE}" type="datetimeFigureOut">
              <a:rPr lang="nl-NL" smtClean="0"/>
              <a:t>1-2-2022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ED986F-3BC7-4DBE-B12C-782B2A5DE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28ACD6-BF00-47BA-BDCC-C4724286C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DB93F-1C98-49D0-B489-12366095A35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0503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09D4A3-5C36-4FD0-9B2B-3C27A2B2C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0C292-2CFC-4D4F-BDA5-9015D8952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618B85-413F-4AB1-8462-D68A200722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4053C-8177-4E35-9BF3-D01E59AD18BE}" type="datetimeFigureOut">
              <a:rPr lang="nl-NL" smtClean="0"/>
              <a:t>1-2-2022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F9552-47ED-4B59-B9A4-177B4ACAB3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3B29F8-EDEF-4B10-AEDA-C4B855BAE7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DB93F-1C98-49D0-B489-12366095A35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5150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083F-4F3A-4B09-984B-6701C538CC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4900" dirty="0"/>
              <a:t>Stroomschema behorende bij het </a:t>
            </a:r>
            <a:br>
              <a:rPr lang="nl-NL" dirty="0"/>
            </a:br>
            <a:r>
              <a:rPr lang="nl-NL" dirty="0"/>
              <a:t>Spoorboekje Verantwoord Afkoppelen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E68396-198A-4F58-BC8E-ADC6E4AC61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640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Decision 3">
            <a:extLst>
              <a:ext uri="{FF2B5EF4-FFF2-40B4-BE49-F238E27FC236}">
                <a16:creationId xmlns:a16="http://schemas.microsoft.com/office/drawing/2014/main" id="{F9499712-670B-4525-8039-4802434DBB0E}"/>
              </a:ext>
            </a:extLst>
          </p:cNvPr>
          <p:cNvSpPr/>
          <p:nvPr/>
        </p:nvSpPr>
        <p:spPr>
          <a:xfrm>
            <a:off x="5063082" y="1056867"/>
            <a:ext cx="2065836" cy="91249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Ook op particulier terrein?</a:t>
            </a:r>
          </a:p>
        </p:txBody>
      </p:sp>
      <p:sp>
        <p:nvSpPr>
          <p:cNvPr id="5" name="Flowchart: Process 4">
            <a:extLst>
              <a:ext uri="{FF2B5EF4-FFF2-40B4-BE49-F238E27FC236}">
                <a16:creationId xmlns:a16="http://schemas.microsoft.com/office/drawing/2014/main" id="{EDF1FF8E-DCDB-4134-8796-CC91BE512493}"/>
              </a:ext>
            </a:extLst>
          </p:cNvPr>
          <p:cNvSpPr/>
          <p:nvPr/>
        </p:nvSpPr>
        <p:spPr>
          <a:xfrm>
            <a:off x="4002722" y="2222907"/>
            <a:ext cx="1138555" cy="8794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Gebouw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Perceel</a:t>
            </a:r>
          </a:p>
        </p:txBody>
      </p: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34223971-10F0-4697-A52C-510BAB8E0318}"/>
              </a:ext>
            </a:extLst>
          </p:cNvPr>
          <p:cNvSpPr/>
          <p:nvPr/>
        </p:nvSpPr>
        <p:spPr>
          <a:xfrm>
            <a:off x="6946219" y="2222906"/>
            <a:ext cx="1138555" cy="8794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Straat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Buurt</a:t>
            </a:r>
          </a:p>
        </p:txBody>
      </p:sp>
      <p:sp>
        <p:nvSpPr>
          <p:cNvPr id="8" name="Arrow: Bent-Up 7">
            <a:extLst>
              <a:ext uri="{FF2B5EF4-FFF2-40B4-BE49-F238E27FC236}">
                <a16:creationId xmlns:a16="http://schemas.microsoft.com/office/drawing/2014/main" id="{CC8ABE28-651A-4CC3-8B20-3DACB8299A67}"/>
              </a:ext>
            </a:extLst>
          </p:cNvPr>
          <p:cNvSpPr/>
          <p:nvPr/>
        </p:nvSpPr>
        <p:spPr>
          <a:xfrm rot="10800000">
            <a:off x="4528457" y="1513114"/>
            <a:ext cx="612820" cy="709792"/>
          </a:xfrm>
          <a:prstGeom prst="bentUpArrow">
            <a:avLst>
              <a:gd name="adj1" fmla="val 0"/>
              <a:gd name="adj2" fmla="val 8051"/>
              <a:gd name="adj3" fmla="val 199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Arrow: Bent-Up 8">
            <a:extLst>
              <a:ext uri="{FF2B5EF4-FFF2-40B4-BE49-F238E27FC236}">
                <a16:creationId xmlns:a16="http://schemas.microsoft.com/office/drawing/2014/main" id="{93CF6835-41F6-4EBE-AC81-05918F902ED6}"/>
              </a:ext>
            </a:extLst>
          </p:cNvPr>
          <p:cNvSpPr/>
          <p:nvPr/>
        </p:nvSpPr>
        <p:spPr>
          <a:xfrm flipV="1">
            <a:off x="7128919" y="1513111"/>
            <a:ext cx="430122" cy="709791"/>
          </a:xfrm>
          <a:prstGeom prst="bentUpArrow">
            <a:avLst>
              <a:gd name="adj1" fmla="val 0"/>
              <a:gd name="adj2" fmla="val 8051"/>
              <a:gd name="adj3" fmla="val 199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51FD3D-66C6-46E9-9065-CE79C8672C72}"/>
              </a:ext>
            </a:extLst>
          </p:cNvPr>
          <p:cNvSpPr txBox="1"/>
          <p:nvPr/>
        </p:nvSpPr>
        <p:spPr>
          <a:xfrm>
            <a:off x="4528457" y="1262741"/>
            <a:ext cx="2856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ja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349D52-FC6A-4810-8D52-CFB0190FE80B}"/>
              </a:ext>
            </a:extLst>
          </p:cNvPr>
          <p:cNvSpPr txBox="1"/>
          <p:nvPr/>
        </p:nvSpPr>
        <p:spPr>
          <a:xfrm>
            <a:off x="7168790" y="1303751"/>
            <a:ext cx="3994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nee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5D7FB7-434F-4CB7-9B19-EF690E362121}"/>
              </a:ext>
            </a:extLst>
          </p:cNvPr>
          <p:cNvSpPr txBox="1"/>
          <p:nvPr/>
        </p:nvSpPr>
        <p:spPr>
          <a:xfrm>
            <a:off x="1052036" y="679269"/>
            <a:ext cx="4730526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Op welke schaal wil/kun je maatregelen nemen?</a:t>
            </a:r>
          </a:p>
          <a:p>
            <a:r>
              <a:rPr lang="nl-NL" sz="1600" dirty="0"/>
              <a:t>Zie kolom B van de tabel</a:t>
            </a:r>
          </a:p>
        </p:txBody>
      </p:sp>
      <p:sp>
        <p:nvSpPr>
          <p:cNvPr id="14" name="Flowchart: Decision 13">
            <a:extLst>
              <a:ext uri="{FF2B5EF4-FFF2-40B4-BE49-F238E27FC236}">
                <a16:creationId xmlns:a16="http://schemas.microsoft.com/office/drawing/2014/main" id="{4BABDEFF-D6BA-47D2-B282-33CBD3A8FAC1}"/>
              </a:ext>
            </a:extLst>
          </p:cNvPr>
          <p:cNvSpPr/>
          <p:nvPr/>
        </p:nvSpPr>
        <p:spPr>
          <a:xfrm>
            <a:off x="5063082" y="3869688"/>
            <a:ext cx="2065836" cy="91249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ea typeface="Calibri" panose="020F0502020204030204" pitchFamily="34" charset="0"/>
                <a:cs typeface="Times New Roman" panose="02020603050405020304" pitchFamily="18" charset="0"/>
              </a:rPr>
              <a:t>Helling &gt; 0,5 %</a:t>
            </a:r>
            <a:endParaRPr lang="nl-N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Flowchart: Process 14">
            <a:extLst>
              <a:ext uri="{FF2B5EF4-FFF2-40B4-BE49-F238E27FC236}">
                <a16:creationId xmlns:a16="http://schemas.microsoft.com/office/drawing/2014/main" id="{DB0B369D-E3B1-4680-A4A4-8AA064B41BB9}"/>
              </a:ext>
            </a:extLst>
          </p:cNvPr>
          <p:cNvSpPr/>
          <p:nvPr/>
        </p:nvSpPr>
        <p:spPr>
          <a:xfrm>
            <a:off x="4002722" y="5035728"/>
            <a:ext cx="1363371" cy="8794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Geen belemmering</a:t>
            </a:r>
          </a:p>
        </p:txBody>
      </p:sp>
      <p:sp>
        <p:nvSpPr>
          <p:cNvPr id="16" name="Flowchart: Process 15">
            <a:extLst>
              <a:ext uri="{FF2B5EF4-FFF2-40B4-BE49-F238E27FC236}">
                <a16:creationId xmlns:a16="http://schemas.microsoft.com/office/drawing/2014/main" id="{CBA69CD4-747B-43E4-8806-5590B51917D7}"/>
              </a:ext>
            </a:extLst>
          </p:cNvPr>
          <p:cNvSpPr/>
          <p:nvPr/>
        </p:nvSpPr>
        <p:spPr>
          <a:xfrm>
            <a:off x="6825908" y="5052229"/>
            <a:ext cx="1379175" cy="8794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Compartimentere</a:t>
            </a:r>
            <a:r>
              <a:rPr lang="nl-NL" sz="1100" dirty="0"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Zo nodig draineren</a:t>
            </a:r>
          </a:p>
        </p:txBody>
      </p:sp>
      <p:sp>
        <p:nvSpPr>
          <p:cNvPr id="18" name="Arrow: Bent-Up 17">
            <a:extLst>
              <a:ext uri="{FF2B5EF4-FFF2-40B4-BE49-F238E27FC236}">
                <a16:creationId xmlns:a16="http://schemas.microsoft.com/office/drawing/2014/main" id="{ECFFF123-DD40-4585-AF9C-02E58AB3B7E5}"/>
              </a:ext>
            </a:extLst>
          </p:cNvPr>
          <p:cNvSpPr/>
          <p:nvPr/>
        </p:nvSpPr>
        <p:spPr>
          <a:xfrm rot="10800000">
            <a:off x="4528457" y="4325935"/>
            <a:ext cx="612820" cy="709792"/>
          </a:xfrm>
          <a:prstGeom prst="bentUpArrow">
            <a:avLst>
              <a:gd name="adj1" fmla="val 0"/>
              <a:gd name="adj2" fmla="val 8051"/>
              <a:gd name="adj3" fmla="val 199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Arrow: Bent-Up 18">
            <a:extLst>
              <a:ext uri="{FF2B5EF4-FFF2-40B4-BE49-F238E27FC236}">
                <a16:creationId xmlns:a16="http://schemas.microsoft.com/office/drawing/2014/main" id="{B2FE8BA9-C818-4BB1-B5F3-A131AAEC0EC3}"/>
              </a:ext>
            </a:extLst>
          </p:cNvPr>
          <p:cNvSpPr/>
          <p:nvPr/>
        </p:nvSpPr>
        <p:spPr>
          <a:xfrm flipV="1">
            <a:off x="7128919" y="4325932"/>
            <a:ext cx="430122" cy="709791"/>
          </a:xfrm>
          <a:prstGeom prst="bentUpArrow">
            <a:avLst>
              <a:gd name="adj1" fmla="val 0"/>
              <a:gd name="adj2" fmla="val 8051"/>
              <a:gd name="adj3" fmla="val 199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120293D-D484-4470-90C5-05FA75E22A6A}"/>
              </a:ext>
            </a:extLst>
          </p:cNvPr>
          <p:cNvSpPr txBox="1"/>
          <p:nvPr/>
        </p:nvSpPr>
        <p:spPr>
          <a:xfrm>
            <a:off x="7225696" y="4064322"/>
            <a:ext cx="2856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ja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307A74C-FED3-4837-86C1-4FD285A037DF}"/>
              </a:ext>
            </a:extLst>
          </p:cNvPr>
          <p:cNvSpPr txBox="1"/>
          <p:nvPr/>
        </p:nvSpPr>
        <p:spPr>
          <a:xfrm>
            <a:off x="4484673" y="4103705"/>
            <a:ext cx="3994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nee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1A3E0DE-C9FD-413F-AEFC-330B1798EE5E}"/>
              </a:ext>
            </a:extLst>
          </p:cNvPr>
          <p:cNvSpPr txBox="1"/>
          <p:nvPr/>
        </p:nvSpPr>
        <p:spPr>
          <a:xfrm>
            <a:off x="1052036" y="3492090"/>
            <a:ext cx="4459234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Heb je te maken met hellend terrein (&gt; 0,5 %)</a:t>
            </a:r>
          </a:p>
          <a:p>
            <a:r>
              <a:rPr lang="nl-NL" sz="1600" dirty="0"/>
              <a:t>Zie kolom P van de tabel</a:t>
            </a:r>
          </a:p>
        </p:txBody>
      </p:sp>
    </p:spTree>
    <p:extLst>
      <p:ext uri="{BB962C8B-B14F-4D97-AF65-F5344CB8AC3E}">
        <p14:creationId xmlns:p14="http://schemas.microsoft.com/office/powerpoint/2010/main" val="1633324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Decision 1">
            <a:extLst>
              <a:ext uri="{FF2B5EF4-FFF2-40B4-BE49-F238E27FC236}">
                <a16:creationId xmlns:a16="http://schemas.microsoft.com/office/drawing/2014/main" id="{A9E9ABB3-1B0C-472E-B0B4-61E941FAD6BB}"/>
              </a:ext>
            </a:extLst>
          </p:cNvPr>
          <p:cNvSpPr/>
          <p:nvPr/>
        </p:nvSpPr>
        <p:spPr>
          <a:xfrm>
            <a:off x="5023211" y="1056867"/>
            <a:ext cx="2145579" cy="91249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Doorlatendheid </a:t>
            </a:r>
            <a:r>
              <a:rPr lang="nl-NL" sz="1100" dirty="0">
                <a:ea typeface="Calibri" panose="020F0502020204030204" pitchFamily="34" charset="0"/>
                <a:cs typeface="Times New Roman" panose="02020603050405020304" pitchFamily="18" charset="0"/>
              </a:rPr>
              <a:t>&lt; 0,75</a:t>
            </a:r>
            <a:r>
              <a:rPr lang="nl-N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m/dag</a:t>
            </a:r>
          </a:p>
        </p:txBody>
      </p:sp>
      <p:sp>
        <p:nvSpPr>
          <p:cNvPr id="3" name="Flowchart: Process 2">
            <a:extLst>
              <a:ext uri="{FF2B5EF4-FFF2-40B4-BE49-F238E27FC236}">
                <a16:creationId xmlns:a16="http://schemas.microsoft.com/office/drawing/2014/main" id="{93537968-0041-4F8D-A864-8B2DCB16F990}"/>
              </a:ext>
            </a:extLst>
          </p:cNvPr>
          <p:cNvSpPr/>
          <p:nvPr/>
        </p:nvSpPr>
        <p:spPr>
          <a:xfrm>
            <a:off x="4002722" y="2222907"/>
            <a:ext cx="1138555" cy="8794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Infiltreren</a:t>
            </a:r>
          </a:p>
        </p:txBody>
      </p:sp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CB51F6AC-B051-48AD-A1F5-11B5EF436CE3}"/>
              </a:ext>
            </a:extLst>
          </p:cNvPr>
          <p:cNvSpPr/>
          <p:nvPr/>
        </p:nvSpPr>
        <p:spPr>
          <a:xfrm>
            <a:off x="6946219" y="2222906"/>
            <a:ext cx="1138555" cy="8794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nl-N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Infiltreren </a:t>
            </a:r>
          </a:p>
          <a:p>
            <a:pPr algn="ctr">
              <a:lnSpc>
                <a:spcPct val="107000"/>
              </a:lnSpc>
            </a:pPr>
            <a:r>
              <a:rPr lang="nl-NL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</a:p>
          <a:p>
            <a:pPr algn="ctr">
              <a:lnSpc>
                <a:spcPct val="107000"/>
              </a:lnSpc>
            </a:pPr>
            <a:r>
              <a:rPr lang="nl-NL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Draineren</a:t>
            </a:r>
          </a:p>
        </p:txBody>
      </p:sp>
      <p:sp>
        <p:nvSpPr>
          <p:cNvPr id="6" name="Arrow: Bent-Up 5">
            <a:extLst>
              <a:ext uri="{FF2B5EF4-FFF2-40B4-BE49-F238E27FC236}">
                <a16:creationId xmlns:a16="http://schemas.microsoft.com/office/drawing/2014/main" id="{EAAFFDE4-4C7B-4845-8CCB-F6F6B1207E42}"/>
              </a:ext>
            </a:extLst>
          </p:cNvPr>
          <p:cNvSpPr/>
          <p:nvPr/>
        </p:nvSpPr>
        <p:spPr>
          <a:xfrm rot="10800000">
            <a:off x="4528457" y="1513114"/>
            <a:ext cx="612820" cy="709792"/>
          </a:xfrm>
          <a:prstGeom prst="bentUpArrow">
            <a:avLst>
              <a:gd name="adj1" fmla="val 0"/>
              <a:gd name="adj2" fmla="val 8051"/>
              <a:gd name="adj3" fmla="val 199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Arrow: Bent-Up 6">
            <a:extLst>
              <a:ext uri="{FF2B5EF4-FFF2-40B4-BE49-F238E27FC236}">
                <a16:creationId xmlns:a16="http://schemas.microsoft.com/office/drawing/2014/main" id="{34C09741-E1DB-44C9-8363-BD2D05000652}"/>
              </a:ext>
            </a:extLst>
          </p:cNvPr>
          <p:cNvSpPr/>
          <p:nvPr/>
        </p:nvSpPr>
        <p:spPr>
          <a:xfrm flipV="1">
            <a:off x="7128919" y="1513111"/>
            <a:ext cx="430122" cy="709791"/>
          </a:xfrm>
          <a:prstGeom prst="bentUpArrow">
            <a:avLst>
              <a:gd name="adj1" fmla="val 0"/>
              <a:gd name="adj2" fmla="val 8051"/>
              <a:gd name="adj3" fmla="val 199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3D91AD-63BD-4E58-9E09-E0F9D791324A}"/>
              </a:ext>
            </a:extLst>
          </p:cNvPr>
          <p:cNvSpPr txBox="1"/>
          <p:nvPr/>
        </p:nvSpPr>
        <p:spPr>
          <a:xfrm>
            <a:off x="7288828" y="1277828"/>
            <a:ext cx="2856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ja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91E7F0-E3A6-4B6A-B9FF-1A8A59762162}"/>
              </a:ext>
            </a:extLst>
          </p:cNvPr>
          <p:cNvSpPr txBox="1"/>
          <p:nvPr/>
        </p:nvSpPr>
        <p:spPr>
          <a:xfrm>
            <a:off x="4528456" y="1255536"/>
            <a:ext cx="3994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nee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CB8199-0012-4C6B-803E-FD8FD15843A4}"/>
              </a:ext>
            </a:extLst>
          </p:cNvPr>
          <p:cNvSpPr txBox="1"/>
          <p:nvPr/>
        </p:nvSpPr>
        <p:spPr>
          <a:xfrm>
            <a:off x="1052036" y="545919"/>
            <a:ext cx="1071754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Infiltreren in leemhoudend zand, klei en brikgronden (löss), dus gronden met een doorlatendheid &lt; 0,75 m/dag?</a:t>
            </a:r>
          </a:p>
          <a:p>
            <a:r>
              <a:rPr lang="nl-NL" sz="1600" dirty="0"/>
              <a:t>Zie kolom H en N van de tabel</a:t>
            </a:r>
          </a:p>
        </p:txBody>
      </p:sp>
      <p:sp>
        <p:nvSpPr>
          <p:cNvPr id="11" name="Flowchart: Decision 10">
            <a:extLst>
              <a:ext uri="{FF2B5EF4-FFF2-40B4-BE49-F238E27FC236}">
                <a16:creationId xmlns:a16="http://schemas.microsoft.com/office/drawing/2014/main" id="{19A047D9-1914-4FB7-B747-9E8D0738EFAA}"/>
              </a:ext>
            </a:extLst>
          </p:cNvPr>
          <p:cNvSpPr/>
          <p:nvPr/>
        </p:nvSpPr>
        <p:spPr>
          <a:xfrm>
            <a:off x="4814113" y="4126863"/>
            <a:ext cx="2563775" cy="91249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Grondwaterstand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ea typeface="Calibri" panose="020F0502020204030204" pitchFamily="34" charset="0"/>
                <a:cs typeface="Times New Roman" panose="02020603050405020304" pitchFamily="18" charset="0"/>
              </a:rPr>
              <a:t>(GHG) &lt; 1,0 m-mv</a:t>
            </a:r>
            <a:endParaRPr lang="nl-N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68EE6171-2656-4D89-9B1A-CD5EF2A41966}"/>
              </a:ext>
            </a:extLst>
          </p:cNvPr>
          <p:cNvSpPr/>
          <p:nvPr/>
        </p:nvSpPr>
        <p:spPr>
          <a:xfrm>
            <a:off x="4002722" y="5292903"/>
            <a:ext cx="1138555" cy="8794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Infiltreren</a:t>
            </a:r>
          </a:p>
        </p:txBody>
      </p:sp>
      <p:sp>
        <p:nvSpPr>
          <p:cNvPr id="13" name="Flowchart: Process 12">
            <a:extLst>
              <a:ext uri="{FF2B5EF4-FFF2-40B4-BE49-F238E27FC236}">
                <a16:creationId xmlns:a16="http://schemas.microsoft.com/office/drawing/2014/main" id="{8972AC50-98B7-49E2-A326-F758E01A760A}"/>
              </a:ext>
            </a:extLst>
          </p:cNvPr>
          <p:cNvSpPr/>
          <p:nvPr/>
        </p:nvSpPr>
        <p:spPr>
          <a:xfrm>
            <a:off x="6946219" y="5292902"/>
            <a:ext cx="1138555" cy="8794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nl-NL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Infiltreren </a:t>
            </a:r>
          </a:p>
          <a:p>
            <a:pPr algn="ctr">
              <a:lnSpc>
                <a:spcPct val="107000"/>
              </a:lnSpc>
            </a:pPr>
            <a:r>
              <a:rPr lang="nl-NL" sz="14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</a:p>
          <a:p>
            <a:pPr algn="ctr">
              <a:lnSpc>
                <a:spcPct val="107000"/>
              </a:lnSpc>
            </a:pPr>
            <a:r>
              <a:rPr lang="nl-NL" sz="14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Draineren</a:t>
            </a:r>
            <a:endParaRPr lang="nl-NL" sz="1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Arrow: Bent-Up 14">
            <a:extLst>
              <a:ext uri="{FF2B5EF4-FFF2-40B4-BE49-F238E27FC236}">
                <a16:creationId xmlns:a16="http://schemas.microsoft.com/office/drawing/2014/main" id="{B59FEE3D-8382-4F9A-8141-30A5E8D60D38}"/>
              </a:ext>
            </a:extLst>
          </p:cNvPr>
          <p:cNvSpPr/>
          <p:nvPr/>
        </p:nvSpPr>
        <p:spPr>
          <a:xfrm rot="10800000">
            <a:off x="4528457" y="4583110"/>
            <a:ext cx="612820" cy="709792"/>
          </a:xfrm>
          <a:prstGeom prst="bentUpArrow">
            <a:avLst>
              <a:gd name="adj1" fmla="val 0"/>
              <a:gd name="adj2" fmla="val 8051"/>
              <a:gd name="adj3" fmla="val 199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Arrow: Bent-Up 15">
            <a:extLst>
              <a:ext uri="{FF2B5EF4-FFF2-40B4-BE49-F238E27FC236}">
                <a16:creationId xmlns:a16="http://schemas.microsoft.com/office/drawing/2014/main" id="{917A11B6-A34F-423A-9759-C7E4B7E6DBDB}"/>
              </a:ext>
            </a:extLst>
          </p:cNvPr>
          <p:cNvSpPr/>
          <p:nvPr/>
        </p:nvSpPr>
        <p:spPr>
          <a:xfrm flipV="1">
            <a:off x="7128919" y="4583107"/>
            <a:ext cx="430122" cy="709791"/>
          </a:xfrm>
          <a:prstGeom prst="bentUpArrow">
            <a:avLst>
              <a:gd name="adj1" fmla="val 0"/>
              <a:gd name="adj2" fmla="val 8051"/>
              <a:gd name="adj3" fmla="val 199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70BA8BF-6CED-4F33-8FAB-C5DE8E07E4F5}"/>
              </a:ext>
            </a:extLst>
          </p:cNvPr>
          <p:cNvSpPr txBox="1"/>
          <p:nvPr/>
        </p:nvSpPr>
        <p:spPr>
          <a:xfrm>
            <a:off x="7313255" y="4340506"/>
            <a:ext cx="2856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ja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E7EE679-C8F1-4B0C-958E-91F3A9A03536}"/>
              </a:ext>
            </a:extLst>
          </p:cNvPr>
          <p:cNvSpPr txBox="1"/>
          <p:nvPr/>
        </p:nvSpPr>
        <p:spPr>
          <a:xfrm>
            <a:off x="1052036" y="3644490"/>
            <a:ext cx="520264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Infiltreren bij een grondwaterstand (GHG) &lt; 1,0 m-mv</a:t>
            </a:r>
          </a:p>
          <a:p>
            <a:r>
              <a:rPr lang="nl-NL" sz="1600" dirty="0"/>
              <a:t>Zie kolom H en N van de tabel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8EE1152-5DD4-45F7-AB7F-036652895E60}"/>
              </a:ext>
            </a:extLst>
          </p:cNvPr>
          <p:cNvSpPr txBox="1"/>
          <p:nvPr/>
        </p:nvSpPr>
        <p:spPr>
          <a:xfrm>
            <a:off x="4528456" y="4357738"/>
            <a:ext cx="3994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nee</a:t>
            </a:r>
          </a:p>
        </p:txBody>
      </p:sp>
    </p:spTree>
    <p:extLst>
      <p:ext uri="{BB962C8B-B14F-4D97-AF65-F5344CB8AC3E}">
        <p14:creationId xmlns:p14="http://schemas.microsoft.com/office/powerpoint/2010/main" val="1861520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36B3D7E-1D17-4AB7-995E-ADCA98F938F4}"/>
              </a:ext>
            </a:extLst>
          </p:cNvPr>
          <p:cNvSpPr txBox="1"/>
          <p:nvPr/>
        </p:nvSpPr>
        <p:spPr>
          <a:xfrm>
            <a:off x="1052036" y="679269"/>
            <a:ext cx="6124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Verdringingsreeks “maatregelen voor verantwoord afkoppelen”</a:t>
            </a:r>
          </a:p>
        </p:txBody>
      </p:sp>
      <p:sp>
        <p:nvSpPr>
          <p:cNvPr id="3" name="Flowchart: Decision 2">
            <a:extLst>
              <a:ext uri="{FF2B5EF4-FFF2-40B4-BE49-F238E27FC236}">
                <a16:creationId xmlns:a16="http://schemas.microsoft.com/office/drawing/2014/main" id="{33551A55-1F8C-48D7-96BE-467C15909091}"/>
              </a:ext>
            </a:extLst>
          </p:cNvPr>
          <p:cNvSpPr/>
          <p:nvPr/>
        </p:nvSpPr>
        <p:spPr>
          <a:xfrm>
            <a:off x="982434" y="2012323"/>
            <a:ext cx="2145579" cy="91249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nl-NL" sz="1200" dirty="0"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nl-NL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er)gebruik</a:t>
            </a:r>
          </a:p>
        </p:txBody>
      </p:sp>
      <p:sp>
        <p:nvSpPr>
          <p:cNvPr id="4" name="Flowchart: Decision 3">
            <a:extLst>
              <a:ext uri="{FF2B5EF4-FFF2-40B4-BE49-F238E27FC236}">
                <a16:creationId xmlns:a16="http://schemas.microsoft.com/office/drawing/2014/main" id="{4ED344C7-0C6F-45C8-A43F-B4123496A7BF}"/>
              </a:ext>
            </a:extLst>
          </p:cNvPr>
          <p:cNvSpPr/>
          <p:nvPr/>
        </p:nvSpPr>
        <p:spPr>
          <a:xfrm>
            <a:off x="982431" y="3450936"/>
            <a:ext cx="2145579" cy="91249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nl-NL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nfiltreren</a:t>
            </a:r>
          </a:p>
        </p:txBody>
      </p:sp>
      <p:sp>
        <p:nvSpPr>
          <p:cNvPr id="5" name="Flowchart: Decision 4">
            <a:extLst>
              <a:ext uri="{FF2B5EF4-FFF2-40B4-BE49-F238E27FC236}">
                <a16:creationId xmlns:a16="http://schemas.microsoft.com/office/drawing/2014/main" id="{EEAA365A-F999-476F-8A9F-BDD9F6E0502A}"/>
              </a:ext>
            </a:extLst>
          </p:cNvPr>
          <p:cNvSpPr/>
          <p:nvPr/>
        </p:nvSpPr>
        <p:spPr>
          <a:xfrm>
            <a:off x="982432" y="4908208"/>
            <a:ext cx="2145579" cy="91249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Bergen voor </a:t>
            </a:r>
            <a:r>
              <a:rPr lang="nl-NL" sz="1200" dirty="0">
                <a:ea typeface="Calibri" panose="020F0502020204030204" pitchFamily="34" charset="0"/>
                <a:cs typeface="Times New Roman" panose="02020603050405020304" pitchFamily="18" charset="0"/>
              </a:rPr>
              <a:t>vertraagde</a:t>
            </a:r>
            <a:r>
              <a:rPr lang="nl-NL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afvoer</a:t>
            </a:r>
          </a:p>
        </p:txBody>
      </p: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06C1802C-1D32-44B1-B4F0-614EFE5C272E}"/>
              </a:ext>
            </a:extLst>
          </p:cNvPr>
          <p:cNvSpPr/>
          <p:nvPr/>
        </p:nvSpPr>
        <p:spPr>
          <a:xfrm>
            <a:off x="3751783" y="2181203"/>
            <a:ext cx="1717200" cy="574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Maatregelen kolom G</a:t>
            </a:r>
          </a:p>
        </p:txBody>
      </p:sp>
      <p:sp>
        <p:nvSpPr>
          <p:cNvPr id="7" name="Flowchart: Process 6">
            <a:extLst>
              <a:ext uri="{FF2B5EF4-FFF2-40B4-BE49-F238E27FC236}">
                <a16:creationId xmlns:a16="http://schemas.microsoft.com/office/drawing/2014/main" id="{70F028C5-2F41-4BD1-971B-9570211042C7}"/>
              </a:ext>
            </a:extLst>
          </p:cNvPr>
          <p:cNvSpPr/>
          <p:nvPr/>
        </p:nvSpPr>
        <p:spPr>
          <a:xfrm>
            <a:off x="3751783" y="3619818"/>
            <a:ext cx="1717200" cy="574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Maatregelen kolom H</a:t>
            </a:r>
          </a:p>
        </p:txBody>
      </p:sp>
      <p:sp>
        <p:nvSpPr>
          <p:cNvPr id="8" name="Flowchart: Process 7">
            <a:extLst>
              <a:ext uri="{FF2B5EF4-FFF2-40B4-BE49-F238E27FC236}">
                <a16:creationId xmlns:a16="http://schemas.microsoft.com/office/drawing/2014/main" id="{BCE922B0-1890-49C4-8AA2-C96BC47A893A}"/>
              </a:ext>
            </a:extLst>
          </p:cNvPr>
          <p:cNvSpPr/>
          <p:nvPr/>
        </p:nvSpPr>
        <p:spPr>
          <a:xfrm>
            <a:off x="3751783" y="5058433"/>
            <a:ext cx="1717200" cy="574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Maatregelen kolom I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2A50636-7485-4CD1-B81C-70E1292E65AA}"/>
              </a:ext>
            </a:extLst>
          </p:cNvPr>
          <p:cNvCxnSpPr>
            <a:cxnSpLocks/>
            <a:stCxn id="3" idx="3"/>
            <a:endCxn id="6" idx="1"/>
          </p:cNvCxnSpPr>
          <p:nvPr/>
        </p:nvCxnSpPr>
        <p:spPr>
          <a:xfrm flipV="1">
            <a:off x="3128013" y="2468570"/>
            <a:ext cx="62377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EA866CD-51EA-4F4D-9479-489882DAA9E4}"/>
              </a:ext>
            </a:extLst>
          </p:cNvPr>
          <p:cNvCxnSpPr>
            <a:cxnSpLocks/>
          </p:cNvCxnSpPr>
          <p:nvPr/>
        </p:nvCxnSpPr>
        <p:spPr>
          <a:xfrm flipV="1">
            <a:off x="3128012" y="3907184"/>
            <a:ext cx="62377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6E25101-C16B-4B0D-A325-B7D4AA769E93}"/>
              </a:ext>
            </a:extLst>
          </p:cNvPr>
          <p:cNvCxnSpPr>
            <a:cxnSpLocks/>
          </p:cNvCxnSpPr>
          <p:nvPr/>
        </p:nvCxnSpPr>
        <p:spPr>
          <a:xfrm flipV="1">
            <a:off x="3128012" y="5352330"/>
            <a:ext cx="62377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B423C20-6779-45D8-B96F-EA491AABCF7F}"/>
              </a:ext>
            </a:extLst>
          </p:cNvPr>
          <p:cNvCxnSpPr>
            <a:stCxn id="3" idx="2"/>
            <a:endCxn id="4" idx="0"/>
          </p:cNvCxnSpPr>
          <p:nvPr/>
        </p:nvCxnSpPr>
        <p:spPr>
          <a:xfrm flipH="1">
            <a:off x="2055221" y="2924818"/>
            <a:ext cx="3" cy="526118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3271BE7-27F0-47DC-A2BF-0E5B4DA0980C}"/>
              </a:ext>
            </a:extLst>
          </p:cNvPr>
          <p:cNvCxnSpPr/>
          <p:nvPr/>
        </p:nvCxnSpPr>
        <p:spPr>
          <a:xfrm flipH="1">
            <a:off x="2055217" y="4382090"/>
            <a:ext cx="3" cy="526118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3417FF5-28D1-4D5B-AFAB-F3730C917F93}"/>
              </a:ext>
            </a:extLst>
          </p:cNvPr>
          <p:cNvCxnSpPr>
            <a:cxnSpLocks/>
          </p:cNvCxnSpPr>
          <p:nvPr/>
        </p:nvCxnSpPr>
        <p:spPr>
          <a:xfrm flipV="1">
            <a:off x="5468983" y="2468569"/>
            <a:ext cx="62377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CEF0D99-9AC6-4744-866E-5EDAB675F0BA}"/>
              </a:ext>
            </a:extLst>
          </p:cNvPr>
          <p:cNvCxnSpPr>
            <a:cxnSpLocks/>
          </p:cNvCxnSpPr>
          <p:nvPr/>
        </p:nvCxnSpPr>
        <p:spPr>
          <a:xfrm flipV="1">
            <a:off x="5468983" y="3907183"/>
            <a:ext cx="62377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FDBEF61-3A5C-4B2D-8D52-CE1371B2511C}"/>
              </a:ext>
            </a:extLst>
          </p:cNvPr>
          <p:cNvCxnSpPr>
            <a:cxnSpLocks/>
          </p:cNvCxnSpPr>
          <p:nvPr/>
        </p:nvCxnSpPr>
        <p:spPr>
          <a:xfrm flipV="1">
            <a:off x="5484777" y="5348260"/>
            <a:ext cx="62377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8E248D15-9F1A-464B-8E7B-08C10598384E}"/>
              </a:ext>
            </a:extLst>
          </p:cNvPr>
          <p:cNvSpPr/>
          <p:nvPr/>
        </p:nvSpPr>
        <p:spPr>
          <a:xfrm>
            <a:off x="6092753" y="2219007"/>
            <a:ext cx="487680" cy="49419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A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6B40724-CDB7-4812-B832-412413E784FD}"/>
              </a:ext>
            </a:extLst>
          </p:cNvPr>
          <p:cNvSpPr/>
          <p:nvPr/>
        </p:nvSpPr>
        <p:spPr>
          <a:xfrm>
            <a:off x="6108547" y="3660085"/>
            <a:ext cx="487680" cy="49419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B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595045C-1464-4873-8038-1B14551882BB}"/>
              </a:ext>
            </a:extLst>
          </p:cNvPr>
          <p:cNvSpPr/>
          <p:nvPr/>
        </p:nvSpPr>
        <p:spPr>
          <a:xfrm>
            <a:off x="6124341" y="5100770"/>
            <a:ext cx="487680" cy="49419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C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EC4E384-CF15-46F9-8BA5-73E38B356A3C}"/>
              </a:ext>
            </a:extLst>
          </p:cNvPr>
          <p:cNvCxnSpPr>
            <a:cxnSpLocks/>
          </p:cNvCxnSpPr>
          <p:nvPr/>
        </p:nvCxnSpPr>
        <p:spPr>
          <a:xfrm>
            <a:off x="2055217" y="1777237"/>
            <a:ext cx="1" cy="244407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8673531-358B-4B24-B249-01903F8E201A}"/>
              </a:ext>
            </a:extLst>
          </p:cNvPr>
          <p:cNvSpPr/>
          <p:nvPr/>
        </p:nvSpPr>
        <p:spPr>
          <a:xfrm>
            <a:off x="1335672" y="1268969"/>
            <a:ext cx="1439090" cy="4896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Afstromend regenwater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6CC07D7-0EA2-4C7A-90A0-FE4523D2720D}"/>
              </a:ext>
            </a:extLst>
          </p:cNvPr>
          <p:cNvSpPr txBox="1"/>
          <p:nvPr/>
        </p:nvSpPr>
        <p:spPr>
          <a:xfrm>
            <a:off x="727850" y="3030345"/>
            <a:ext cx="27120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Het water dat niet zo verwerkt kan worden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9ABD153-E869-41C9-BAD3-BE578ED03F3B}"/>
              </a:ext>
            </a:extLst>
          </p:cNvPr>
          <p:cNvSpPr txBox="1"/>
          <p:nvPr/>
        </p:nvSpPr>
        <p:spPr>
          <a:xfrm>
            <a:off x="3119976" y="2225602"/>
            <a:ext cx="2856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ja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0E0E9BE-4ED4-4423-997A-573E365D5568}"/>
              </a:ext>
            </a:extLst>
          </p:cNvPr>
          <p:cNvSpPr txBox="1"/>
          <p:nvPr/>
        </p:nvSpPr>
        <p:spPr>
          <a:xfrm>
            <a:off x="3107535" y="3645572"/>
            <a:ext cx="2856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ja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47A8A15-8C58-4261-B959-E80D672D7888}"/>
              </a:ext>
            </a:extLst>
          </p:cNvPr>
          <p:cNvSpPr txBox="1"/>
          <p:nvPr/>
        </p:nvSpPr>
        <p:spPr>
          <a:xfrm>
            <a:off x="3107535" y="5066871"/>
            <a:ext cx="2856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ja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2E92F0D-39AF-469E-8CBC-C1353819F267}"/>
              </a:ext>
            </a:extLst>
          </p:cNvPr>
          <p:cNvSpPr txBox="1"/>
          <p:nvPr/>
        </p:nvSpPr>
        <p:spPr>
          <a:xfrm>
            <a:off x="727850" y="4470422"/>
            <a:ext cx="27120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Het water dat niet zo verwerkt kan worden</a:t>
            </a:r>
          </a:p>
        </p:txBody>
      </p:sp>
    </p:spTree>
    <p:extLst>
      <p:ext uri="{BB962C8B-B14F-4D97-AF65-F5344CB8AC3E}">
        <p14:creationId xmlns:p14="http://schemas.microsoft.com/office/powerpoint/2010/main" val="2006472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89EFFB5E-FD98-4E15-9B93-F1C464EEDAB6}"/>
              </a:ext>
            </a:extLst>
          </p:cNvPr>
          <p:cNvSpPr/>
          <p:nvPr/>
        </p:nvSpPr>
        <p:spPr>
          <a:xfrm>
            <a:off x="2365484" y="880374"/>
            <a:ext cx="487680" cy="49419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A</a:t>
            </a:r>
          </a:p>
        </p:txBody>
      </p:sp>
      <p:sp>
        <p:nvSpPr>
          <p:cNvPr id="3" name="Flowchart: Decision 2">
            <a:extLst>
              <a:ext uri="{FF2B5EF4-FFF2-40B4-BE49-F238E27FC236}">
                <a16:creationId xmlns:a16="http://schemas.microsoft.com/office/drawing/2014/main" id="{DD1A17B6-25BD-440A-A0A0-B133F9D41704}"/>
              </a:ext>
            </a:extLst>
          </p:cNvPr>
          <p:cNvSpPr/>
          <p:nvPr/>
        </p:nvSpPr>
        <p:spPr>
          <a:xfrm>
            <a:off x="1536534" y="1720417"/>
            <a:ext cx="2145579" cy="91249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Waterkwaliteitk</a:t>
            </a:r>
            <a:r>
              <a:rPr lang="nl-NL" sz="1100" dirty="0" err="1">
                <a:ea typeface="Calibri" panose="020F0502020204030204" pitchFamily="34" charset="0"/>
                <a:cs typeface="Times New Roman" panose="02020603050405020304" pitchFamily="18" charset="0"/>
              </a:rPr>
              <a:t>olom</a:t>
            </a:r>
            <a:r>
              <a:rPr lang="nl-NL" sz="1100" dirty="0">
                <a:ea typeface="Calibri" panose="020F0502020204030204" pitchFamily="34" charset="0"/>
                <a:cs typeface="Times New Roman" panose="02020603050405020304" pitchFamily="18" charset="0"/>
              </a:rPr>
              <a:t> R ≥ 90 % en S ≥ 75 %</a:t>
            </a:r>
            <a:endParaRPr lang="nl-N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18E30FC5-70E2-4461-99EA-2C9E894A78E8}"/>
              </a:ext>
            </a:extLst>
          </p:cNvPr>
          <p:cNvSpPr/>
          <p:nvPr/>
        </p:nvSpPr>
        <p:spPr>
          <a:xfrm>
            <a:off x="419222" y="2884758"/>
            <a:ext cx="1138555" cy="8794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Breed inzetbaar (maar geen drinkwater!)</a:t>
            </a:r>
          </a:p>
        </p:txBody>
      </p:sp>
      <p:sp>
        <p:nvSpPr>
          <p:cNvPr id="5" name="Flowchart: Process 4">
            <a:extLst>
              <a:ext uri="{FF2B5EF4-FFF2-40B4-BE49-F238E27FC236}">
                <a16:creationId xmlns:a16="http://schemas.microsoft.com/office/drawing/2014/main" id="{77222179-D54C-4838-8347-7260FEC9A2CD}"/>
              </a:ext>
            </a:extLst>
          </p:cNvPr>
          <p:cNvSpPr/>
          <p:nvPr/>
        </p:nvSpPr>
        <p:spPr>
          <a:xfrm>
            <a:off x="3498228" y="2879324"/>
            <a:ext cx="1138555" cy="8794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ea typeface="Calibri" panose="020F0502020204030204" pitchFamily="34" charset="0"/>
                <a:cs typeface="Times New Roman" panose="02020603050405020304" pitchFamily="18" charset="0"/>
              </a:rPr>
              <a:t>Let op: </a:t>
            </a:r>
            <a:r>
              <a:rPr lang="nl-N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gezondheids- en verontreinigingsrisico’s bij gebruik</a:t>
            </a:r>
          </a:p>
        </p:txBody>
      </p:sp>
      <p:sp>
        <p:nvSpPr>
          <p:cNvPr id="6" name="Arrow: Bent-Up 5">
            <a:extLst>
              <a:ext uri="{FF2B5EF4-FFF2-40B4-BE49-F238E27FC236}">
                <a16:creationId xmlns:a16="http://schemas.microsoft.com/office/drawing/2014/main" id="{8C3B5866-9A71-43F2-8FA9-572763D5B5F3}"/>
              </a:ext>
            </a:extLst>
          </p:cNvPr>
          <p:cNvSpPr/>
          <p:nvPr/>
        </p:nvSpPr>
        <p:spPr>
          <a:xfrm rot="10800000">
            <a:off x="923714" y="2174966"/>
            <a:ext cx="612820" cy="709792"/>
          </a:xfrm>
          <a:prstGeom prst="bentUpArrow">
            <a:avLst>
              <a:gd name="adj1" fmla="val 0"/>
              <a:gd name="adj2" fmla="val 8051"/>
              <a:gd name="adj3" fmla="val 199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Arrow: Bent-Up 6">
            <a:extLst>
              <a:ext uri="{FF2B5EF4-FFF2-40B4-BE49-F238E27FC236}">
                <a16:creationId xmlns:a16="http://schemas.microsoft.com/office/drawing/2014/main" id="{212C3B3A-4AB7-487E-87E5-72076E91F57C}"/>
              </a:ext>
            </a:extLst>
          </p:cNvPr>
          <p:cNvSpPr/>
          <p:nvPr/>
        </p:nvSpPr>
        <p:spPr>
          <a:xfrm flipV="1">
            <a:off x="3707052" y="2174963"/>
            <a:ext cx="430122" cy="709791"/>
          </a:xfrm>
          <a:prstGeom prst="bentUpArrow">
            <a:avLst>
              <a:gd name="adj1" fmla="val 0"/>
              <a:gd name="adj2" fmla="val 8051"/>
              <a:gd name="adj3" fmla="val 199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     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A11CC8-E2D4-4B1A-A01D-7F26162A28AF}"/>
              </a:ext>
            </a:extLst>
          </p:cNvPr>
          <p:cNvSpPr txBox="1"/>
          <p:nvPr/>
        </p:nvSpPr>
        <p:spPr>
          <a:xfrm>
            <a:off x="923714" y="1898466"/>
            <a:ext cx="2856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ja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8FC4FF-0B04-4646-9C90-1125C6BCD8D1}"/>
              </a:ext>
            </a:extLst>
          </p:cNvPr>
          <p:cNvSpPr txBox="1"/>
          <p:nvPr/>
        </p:nvSpPr>
        <p:spPr>
          <a:xfrm>
            <a:off x="3781759" y="1939476"/>
            <a:ext cx="3994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nee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29A1F05-53F1-434B-8A55-DD4FDD6A40D2}"/>
              </a:ext>
            </a:extLst>
          </p:cNvPr>
          <p:cNvCxnSpPr>
            <a:stCxn id="2" idx="4"/>
            <a:endCxn id="3" idx="0"/>
          </p:cNvCxnSpPr>
          <p:nvPr/>
        </p:nvCxnSpPr>
        <p:spPr>
          <a:xfrm>
            <a:off x="2609324" y="1374569"/>
            <a:ext cx="0" cy="3458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B69CA548-B98F-48DE-95F5-1A5EC7CD3C2A}"/>
              </a:ext>
            </a:extLst>
          </p:cNvPr>
          <p:cNvSpPr/>
          <p:nvPr/>
        </p:nvSpPr>
        <p:spPr>
          <a:xfrm>
            <a:off x="7866052" y="880374"/>
            <a:ext cx="487680" cy="49419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C</a:t>
            </a:r>
          </a:p>
        </p:txBody>
      </p:sp>
      <p:sp>
        <p:nvSpPr>
          <p:cNvPr id="13" name="Flowchart: Decision 12">
            <a:extLst>
              <a:ext uri="{FF2B5EF4-FFF2-40B4-BE49-F238E27FC236}">
                <a16:creationId xmlns:a16="http://schemas.microsoft.com/office/drawing/2014/main" id="{144832E6-5EB1-433C-8B12-3B580DDCAD7D}"/>
              </a:ext>
            </a:extLst>
          </p:cNvPr>
          <p:cNvSpPr/>
          <p:nvPr/>
        </p:nvSpPr>
        <p:spPr>
          <a:xfrm>
            <a:off x="7045210" y="1720417"/>
            <a:ext cx="2145579" cy="91249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Lozing op zwem-/recreatiewater?</a:t>
            </a:r>
            <a:endParaRPr lang="nl-N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DE31F6A-ADC7-4860-AC5A-D658CF30D926}"/>
              </a:ext>
            </a:extLst>
          </p:cNvPr>
          <p:cNvCxnSpPr>
            <a:endCxn id="13" idx="0"/>
          </p:cNvCxnSpPr>
          <p:nvPr/>
        </p:nvCxnSpPr>
        <p:spPr>
          <a:xfrm>
            <a:off x="8118000" y="1374569"/>
            <a:ext cx="0" cy="3458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row: Bent-Up 14">
            <a:extLst>
              <a:ext uri="{FF2B5EF4-FFF2-40B4-BE49-F238E27FC236}">
                <a16:creationId xmlns:a16="http://schemas.microsoft.com/office/drawing/2014/main" id="{B5539E4A-08FA-46B8-95C1-D9E639B85738}"/>
              </a:ext>
            </a:extLst>
          </p:cNvPr>
          <p:cNvSpPr/>
          <p:nvPr/>
        </p:nvSpPr>
        <p:spPr>
          <a:xfrm rot="10800000">
            <a:off x="6546096" y="2160077"/>
            <a:ext cx="499112" cy="472833"/>
          </a:xfrm>
          <a:prstGeom prst="bentUpArrow">
            <a:avLst>
              <a:gd name="adj1" fmla="val 0"/>
              <a:gd name="adj2" fmla="val 8051"/>
              <a:gd name="adj3" fmla="val 199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Arrow: Bent-Up 15">
            <a:extLst>
              <a:ext uri="{FF2B5EF4-FFF2-40B4-BE49-F238E27FC236}">
                <a16:creationId xmlns:a16="http://schemas.microsoft.com/office/drawing/2014/main" id="{0F8ADF2E-931F-4ED9-8135-B55DF03D818A}"/>
              </a:ext>
            </a:extLst>
          </p:cNvPr>
          <p:cNvSpPr/>
          <p:nvPr/>
        </p:nvSpPr>
        <p:spPr>
          <a:xfrm flipV="1">
            <a:off x="9199492" y="2168785"/>
            <a:ext cx="399468" cy="472836"/>
          </a:xfrm>
          <a:prstGeom prst="bentUpArrow">
            <a:avLst>
              <a:gd name="adj1" fmla="val 0"/>
              <a:gd name="adj2" fmla="val 8051"/>
              <a:gd name="adj3" fmla="val 199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      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4F89E7B-51E7-4F4D-8F57-4E746B317264}"/>
              </a:ext>
            </a:extLst>
          </p:cNvPr>
          <p:cNvSpPr txBox="1"/>
          <p:nvPr/>
        </p:nvSpPr>
        <p:spPr>
          <a:xfrm>
            <a:off x="6407451" y="1883579"/>
            <a:ext cx="2856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ja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9E01BC7-4D05-4447-92DE-A915761C9FCF}"/>
              </a:ext>
            </a:extLst>
          </p:cNvPr>
          <p:cNvSpPr txBox="1"/>
          <p:nvPr/>
        </p:nvSpPr>
        <p:spPr>
          <a:xfrm>
            <a:off x="9265496" y="1924589"/>
            <a:ext cx="399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nee</a:t>
            </a:r>
          </a:p>
        </p:txBody>
      </p:sp>
      <p:sp>
        <p:nvSpPr>
          <p:cNvPr id="19" name="Flowchart: Process 18">
            <a:extLst>
              <a:ext uri="{FF2B5EF4-FFF2-40B4-BE49-F238E27FC236}">
                <a16:creationId xmlns:a16="http://schemas.microsoft.com/office/drawing/2014/main" id="{2E701B99-34A1-4516-A0FF-4FD0DFCE0AAD}"/>
              </a:ext>
            </a:extLst>
          </p:cNvPr>
          <p:cNvSpPr/>
          <p:nvPr/>
        </p:nvSpPr>
        <p:spPr>
          <a:xfrm>
            <a:off x="5930539" y="2647800"/>
            <a:ext cx="1337299" cy="8794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Kies maatregelen met </a:t>
            </a:r>
            <a:r>
              <a:rPr lang="nl-NL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nl-NL" sz="1100" dirty="0">
                <a:ea typeface="Calibri" panose="020F0502020204030204" pitchFamily="34" charset="0"/>
                <a:cs typeface="Times New Roman" panose="02020603050405020304" pitchFamily="18" charset="0"/>
              </a:rPr>
              <a:t>olom R ≥ 90 % en S ≥ 75 %</a:t>
            </a:r>
            <a:endParaRPr lang="nl-N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Flowchart: Decision 19">
            <a:extLst>
              <a:ext uri="{FF2B5EF4-FFF2-40B4-BE49-F238E27FC236}">
                <a16:creationId xmlns:a16="http://schemas.microsoft.com/office/drawing/2014/main" id="{9B00ECEC-3146-4612-B37E-C5281721C3F2}"/>
              </a:ext>
            </a:extLst>
          </p:cNvPr>
          <p:cNvSpPr/>
          <p:nvPr/>
        </p:nvSpPr>
        <p:spPr>
          <a:xfrm>
            <a:off x="8470102" y="2642093"/>
            <a:ext cx="2145579" cy="91249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Lozing op </a:t>
            </a:r>
            <a:r>
              <a:rPr lang="nl-NL" sz="1100" b="1" dirty="0">
                <a:ea typeface="Calibri" panose="020F0502020204030204" pitchFamily="34" charset="0"/>
                <a:cs typeface="Times New Roman" panose="02020603050405020304" pitchFamily="18" charset="0"/>
              </a:rPr>
              <a:t>kwaliteitsgevoelig </a:t>
            </a:r>
            <a:r>
              <a:rPr lang="nl-NL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water?</a:t>
            </a:r>
            <a:endParaRPr lang="nl-N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Arrow: Bent-Up 20">
            <a:extLst>
              <a:ext uri="{FF2B5EF4-FFF2-40B4-BE49-F238E27FC236}">
                <a16:creationId xmlns:a16="http://schemas.microsoft.com/office/drawing/2014/main" id="{FC0358D7-6049-4024-81AB-CBD84CB3016B}"/>
              </a:ext>
            </a:extLst>
          </p:cNvPr>
          <p:cNvSpPr/>
          <p:nvPr/>
        </p:nvSpPr>
        <p:spPr>
          <a:xfrm rot="10800000">
            <a:off x="8184446" y="3091997"/>
            <a:ext cx="285656" cy="472833"/>
          </a:xfrm>
          <a:prstGeom prst="bentUpArrow">
            <a:avLst>
              <a:gd name="adj1" fmla="val 0"/>
              <a:gd name="adj2" fmla="val 8051"/>
              <a:gd name="adj3" fmla="val 199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rrow: Bent-Up 21">
            <a:extLst>
              <a:ext uri="{FF2B5EF4-FFF2-40B4-BE49-F238E27FC236}">
                <a16:creationId xmlns:a16="http://schemas.microsoft.com/office/drawing/2014/main" id="{C3C8B587-E8C9-4BA7-B315-5E4468CEEB4B}"/>
              </a:ext>
            </a:extLst>
          </p:cNvPr>
          <p:cNvSpPr/>
          <p:nvPr/>
        </p:nvSpPr>
        <p:spPr>
          <a:xfrm flipV="1">
            <a:off x="10615683" y="3091997"/>
            <a:ext cx="399468" cy="472836"/>
          </a:xfrm>
          <a:prstGeom prst="bentUpArrow">
            <a:avLst>
              <a:gd name="adj1" fmla="val 0"/>
              <a:gd name="adj2" fmla="val 8051"/>
              <a:gd name="adj3" fmla="val 199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      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D15375D-6280-4180-AA1A-EA8DF3268546}"/>
              </a:ext>
            </a:extLst>
          </p:cNvPr>
          <p:cNvSpPr txBox="1"/>
          <p:nvPr/>
        </p:nvSpPr>
        <p:spPr>
          <a:xfrm>
            <a:off x="7945560" y="2815500"/>
            <a:ext cx="2856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ja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EE825D6-BD29-4117-B970-FBCFAA2BADC7}"/>
              </a:ext>
            </a:extLst>
          </p:cNvPr>
          <p:cNvSpPr txBox="1"/>
          <p:nvPr/>
        </p:nvSpPr>
        <p:spPr>
          <a:xfrm>
            <a:off x="10690390" y="2856510"/>
            <a:ext cx="399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nee</a:t>
            </a:r>
          </a:p>
        </p:txBody>
      </p:sp>
      <p:sp>
        <p:nvSpPr>
          <p:cNvPr id="25" name="Flowchart: Process 24">
            <a:extLst>
              <a:ext uri="{FF2B5EF4-FFF2-40B4-BE49-F238E27FC236}">
                <a16:creationId xmlns:a16="http://schemas.microsoft.com/office/drawing/2014/main" id="{6875B12B-8C1E-4F8A-B571-B45295F904C4}"/>
              </a:ext>
            </a:extLst>
          </p:cNvPr>
          <p:cNvSpPr/>
          <p:nvPr/>
        </p:nvSpPr>
        <p:spPr>
          <a:xfrm>
            <a:off x="7537275" y="3554588"/>
            <a:ext cx="1337299" cy="8794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Kies maatregelen met hoge waarden in </a:t>
            </a:r>
            <a:r>
              <a:rPr lang="nl-NL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nl-NL" sz="1100" dirty="0">
                <a:ea typeface="Calibri" panose="020F0502020204030204" pitchFamily="34" charset="0"/>
                <a:cs typeface="Times New Roman" panose="02020603050405020304" pitchFamily="18" charset="0"/>
              </a:rPr>
              <a:t>olommen Q, R  en S</a:t>
            </a:r>
            <a:endParaRPr lang="nl-N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Flowchart: Process 27">
            <a:extLst>
              <a:ext uri="{FF2B5EF4-FFF2-40B4-BE49-F238E27FC236}">
                <a16:creationId xmlns:a16="http://schemas.microsoft.com/office/drawing/2014/main" id="{95679455-EC48-4B22-AA6F-7B3A6B26610E}"/>
              </a:ext>
            </a:extLst>
          </p:cNvPr>
          <p:cNvSpPr/>
          <p:nvPr/>
        </p:nvSpPr>
        <p:spPr>
          <a:xfrm>
            <a:off x="10330210" y="3571461"/>
            <a:ext cx="1337299" cy="8794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Kies maatregelen met grote co-benefits ; zie kolommen K en L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7D6B296-76E9-43CA-96E9-DA6A28FB695E}"/>
              </a:ext>
            </a:extLst>
          </p:cNvPr>
          <p:cNvSpPr txBox="1"/>
          <p:nvPr/>
        </p:nvSpPr>
        <p:spPr>
          <a:xfrm>
            <a:off x="2847946" y="475878"/>
            <a:ext cx="7188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Waterkwaliteit toevoer en ontvangend water zijn bepalend voor de keuze</a:t>
            </a:r>
          </a:p>
        </p:txBody>
      </p:sp>
    </p:spTree>
    <p:extLst>
      <p:ext uri="{BB962C8B-B14F-4D97-AF65-F5344CB8AC3E}">
        <p14:creationId xmlns:p14="http://schemas.microsoft.com/office/powerpoint/2010/main" val="1353412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BE321BB4-46D2-4DF1-A4BA-8C9415B6489E}"/>
              </a:ext>
            </a:extLst>
          </p:cNvPr>
          <p:cNvSpPr/>
          <p:nvPr/>
        </p:nvSpPr>
        <p:spPr>
          <a:xfrm>
            <a:off x="3070011" y="706583"/>
            <a:ext cx="487680" cy="49419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B</a:t>
            </a:r>
          </a:p>
        </p:txBody>
      </p:sp>
      <p:sp>
        <p:nvSpPr>
          <p:cNvPr id="3" name="Flowchart: Decision 2">
            <a:extLst>
              <a:ext uri="{FF2B5EF4-FFF2-40B4-BE49-F238E27FC236}">
                <a16:creationId xmlns:a16="http://schemas.microsoft.com/office/drawing/2014/main" id="{694D76C8-C0B3-42BB-85AE-721B464C512B}"/>
              </a:ext>
            </a:extLst>
          </p:cNvPr>
          <p:cNvSpPr/>
          <p:nvPr/>
        </p:nvSpPr>
        <p:spPr>
          <a:xfrm>
            <a:off x="2238735" y="1481502"/>
            <a:ext cx="2145579" cy="91249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Bodem- of grondwaterverontreiniging</a:t>
            </a:r>
          </a:p>
        </p:txBody>
      </p:sp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76198C48-B431-4ED0-815F-072E6D07D1F9}"/>
              </a:ext>
            </a:extLst>
          </p:cNvPr>
          <p:cNvSpPr/>
          <p:nvPr/>
        </p:nvSpPr>
        <p:spPr>
          <a:xfrm>
            <a:off x="5008087" y="1650384"/>
            <a:ext cx="1168560" cy="574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ea typeface="Calibri" panose="020F0502020204030204" pitchFamily="34" charset="0"/>
                <a:cs typeface="Times New Roman" panose="02020603050405020304" pitchFamily="18" charset="0"/>
              </a:rPr>
              <a:t>Niet infiltreren</a:t>
            </a:r>
            <a:endParaRPr lang="nl-N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C2BD4C5-00B7-4089-B632-D08A4FD0D292}"/>
              </a:ext>
            </a:extLst>
          </p:cNvPr>
          <p:cNvCxnSpPr>
            <a:cxnSpLocks/>
          </p:cNvCxnSpPr>
          <p:nvPr/>
        </p:nvCxnSpPr>
        <p:spPr>
          <a:xfrm flipV="1">
            <a:off x="4384316" y="1937750"/>
            <a:ext cx="62377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84803E7-5943-4146-9D25-4CB0B5ECA5DA}"/>
              </a:ext>
            </a:extLst>
          </p:cNvPr>
          <p:cNvCxnSpPr>
            <a:cxnSpLocks/>
          </p:cNvCxnSpPr>
          <p:nvPr/>
        </p:nvCxnSpPr>
        <p:spPr>
          <a:xfrm flipH="1">
            <a:off x="3311524" y="2403326"/>
            <a:ext cx="1" cy="271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7ED66E1-A8E7-4AA5-9B44-DE349B8DD4CF}"/>
              </a:ext>
            </a:extLst>
          </p:cNvPr>
          <p:cNvSpPr txBox="1"/>
          <p:nvPr/>
        </p:nvSpPr>
        <p:spPr>
          <a:xfrm>
            <a:off x="4374073" y="1666811"/>
            <a:ext cx="2856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ja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AC4E07B-EA7F-4435-A9D0-2AA23CC48C3A}"/>
              </a:ext>
            </a:extLst>
          </p:cNvPr>
          <p:cNvCxnSpPr>
            <a:cxnSpLocks/>
          </p:cNvCxnSpPr>
          <p:nvPr/>
        </p:nvCxnSpPr>
        <p:spPr>
          <a:xfrm flipV="1">
            <a:off x="6018269" y="1938142"/>
            <a:ext cx="62377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773E55D3-2AC8-40A9-91C1-B104808F8A6E}"/>
              </a:ext>
            </a:extLst>
          </p:cNvPr>
          <p:cNvSpPr/>
          <p:nvPr/>
        </p:nvSpPr>
        <p:spPr>
          <a:xfrm>
            <a:off x="6657833" y="1690652"/>
            <a:ext cx="487680" cy="49419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C</a:t>
            </a:r>
          </a:p>
        </p:txBody>
      </p:sp>
      <p:sp>
        <p:nvSpPr>
          <p:cNvPr id="11" name="Flowchart: Decision 10">
            <a:extLst>
              <a:ext uri="{FF2B5EF4-FFF2-40B4-BE49-F238E27FC236}">
                <a16:creationId xmlns:a16="http://schemas.microsoft.com/office/drawing/2014/main" id="{5D3E3F4A-C1DE-4F36-A311-9CF019E4BA6A}"/>
              </a:ext>
            </a:extLst>
          </p:cNvPr>
          <p:cNvSpPr/>
          <p:nvPr/>
        </p:nvSpPr>
        <p:spPr>
          <a:xfrm>
            <a:off x="1940123" y="2666012"/>
            <a:ext cx="2719592" cy="91249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ea typeface="Calibri" panose="020F0502020204030204" pitchFamily="34" charset="0"/>
                <a:cs typeface="Times New Roman" panose="02020603050405020304" pitchFamily="18" charset="0"/>
              </a:rPr>
              <a:t>Grondwater-b</a:t>
            </a:r>
            <a:r>
              <a:rPr lang="nl-N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eschermingsgebied/boringvrije zone</a:t>
            </a:r>
          </a:p>
        </p:txBody>
      </p:sp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64F12986-7DEB-41C0-9D0A-A16449176500}"/>
              </a:ext>
            </a:extLst>
          </p:cNvPr>
          <p:cNvSpPr/>
          <p:nvPr/>
        </p:nvSpPr>
        <p:spPr>
          <a:xfrm>
            <a:off x="5008072" y="2829774"/>
            <a:ext cx="1168560" cy="574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ea typeface="Calibri" panose="020F0502020204030204" pitchFamily="34" charset="0"/>
                <a:cs typeface="Times New Roman" panose="02020603050405020304" pitchFamily="18" charset="0"/>
              </a:rPr>
              <a:t>Geen diepinfiltratie</a:t>
            </a:r>
            <a:endParaRPr lang="nl-N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3F8F757-46CE-4EC7-8320-417CD11E1D68}"/>
              </a:ext>
            </a:extLst>
          </p:cNvPr>
          <p:cNvCxnSpPr>
            <a:cxnSpLocks/>
          </p:cNvCxnSpPr>
          <p:nvPr/>
        </p:nvCxnSpPr>
        <p:spPr>
          <a:xfrm flipV="1">
            <a:off x="4669957" y="3117141"/>
            <a:ext cx="338115" cy="93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9F2CD95D-9FFE-480B-A7B2-56CDD3F7D72A}"/>
              </a:ext>
            </a:extLst>
          </p:cNvPr>
          <p:cNvSpPr txBox="1"/>
          <p:nvPr/>
        </p:nvSpPr>
        <p:spPr>
          <a:xfrm>
            <a:off x="4659714" y="2855531"/>
            <a:ext cx="2856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ja</a:t>
            </a:r>
          </a:p>
        </p:txBody>
      </p:sp>
      <p:sp>
        <p:nvSpPr>
          <p:cNvPr id="16" name="Flowchart: Decision 15">
            <a:extLst>
              <a:ext uri="{FF2B5EF4-FFF2-40B4-BE49-F238E27FC236}">
                <a16:creationId xmlns:a16="http://schemas.microsoft.com/office/drawing/2014/main" id="{57EBFA75-E94B-4FD3-BC3D-1ACA09A2F481}"/>
              </a:ext>
            </a:extLst>
          </p:cNvPr>
          <p:cNvSpPr/>
          <p:nvPr/>
        </p:nvSpPr>
        <p:spPr>
          <a:xfrm>
            <a:off x="8725212" y="2650455"/>
            <a:ext cx="1651240" cy="91249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ea typeface="Calibri" panose="020F0502020204030204" pitchFamily="34" charset="0"/>
                <a:cs typeface="Times New Roman" panose="02020603050405020304" pitchFamily="18" charset="0"/>
              </a:rPr>
              <a:t>Dichte k</a:t>
            </a:r>
            <a:r>
              <a:rPr lang="nl-N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leideklaag      &gt;  2 m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7467E3C-86E6-4976-9439-FF150B9F0882}"/>
              </a:ext>
            </a:extLst>
          </p:cNvPr>
          <p:cNvCxnSpPr>
            <a:cxnSpLocks/>
            <a:stCxn id="12" idx="3"/>
          </p:cNvCxnSpPr>
          <p:nvPr/>
        </p:nvCxnSpPr>
        <p:spPr>
          <a:xfrm flipV="1">
            <a:off x="6176632" y="3106703"/>
            <a:ext cx="348358" cy="104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Arrow: Bent-Up 38">
            <a:extLst>
              <a:ext uri="{FF2B5EF4-FFF2-40B4-BE49-F238E27FC236}">
                <a16:creationId xmlns:a16="http://schemas.microsoft.com/office/drawing/2014/main" id="{93FB39E6-7744-4BD7-81F7-B01B09831866}"/>
              </a:ext>
            </a:extLst>
          </p:cNvPr>
          <p:cNvSpPr/>
          <p:nvPr/>
        </p:nvSpPr>
        <p:spPr>
          <a:xfrm flipH="1">
            <a:off x="5592346" y="2231846"/>
            <a:ext cx="3935494" cy="219492"/>
          </a:xfrm>
          <a:prstGeom prst="bentUpArrow">
            <a:avLst>
              <a:gd name="adj1" fmla="val 0"/>
              <a:gd name="adj2" fmla="val 8051"/>
              <a:gd name="adj3" fmla="val 378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002ED54-FDFD-4AE0-89D6-623780FB165D}"/>
              </a:ext>
            </a:extLst>
          </p:cNvPr>
          <p:cNvSpPr txBox="1"/>
          <p:nvPr/>
        </p:nvSpPr>
        <p:spPr>
          <a:xfrm>
            <a:off x="9532663" y="2386605"/>
            <a:ext cx="399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nee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5E0D38B-2A5C-48B5-9D10-58C542EEEF3E}"/>
              </a:ext>
            </a:extLst>
          </p:cNvPr>
          <p:cNvSpPr txBox="1"/>
          <p:nvPr/>
        </p:nvSpPr>
        <p:spPr>
          <a:xfrm>
            <a:off x="9592495" y="3540022"/>
            <a:ext cx="2856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ja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6571F82A-BDE7-4630-9A27-08D0E8278302}"/>
              </a:ext>
            </a:extLst>
          </p:cNvPr>
          <p:cNvCxnSpPr>
            <a:cxnSpLocks/>
            <a:stCxn id="16" idx="0"/>
          </p:cNvCxnSpPr>
          <p:nvPr/>
        </p:nvCxnSpPr>
        <p:spPr>
          <a:xfrm flipV="1">
            <a:off x="9550832" y="2451338"/>
            <a:ext cx="4824" cy="1991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Flowchart: Decision 65">
            <a:extLst>
              <a:ext uri="{FF2B5EF4-FFF2-40B4-BE49-F238E27FC236}">
                <a16:creationId xmlns:a16="http://schemas.microsoft.com/office/drawing/2014/main" id="{8AE1DFE9-EB1D-4BAA-A1CF-0DE458D8BD2F}"/>
              </a:ext>
            </a:extLst>
          </p:cNvPr>
          <p:cNvSpPr/>
          <p:nvPr/>
        </p:nvSpPr>
        <p:spPr>
          <a:xfrm>
            <a:off x="6521935" y="2640556"/>
            <a:ext cx="1651240" cy="91249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ea typeface="Calibri" panose="020F0502020204030204" pitchFamily="34" charset="0"/>
                <a:cs typeface="Times New Roman" panose="02020603050405020304" pitchFamily="18" charset="0"/>
              </a:rPr>
              <a:t>Zand- en brikgrond</a:t>
            </a:r>
            <a:endParaRPr lang="nl-N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BBB3F0-91D5-4C17-975D-3F61B1960098}"/>
              </a:ext>
            </a:extLst>
          </p:cNvPr>
          <p:cNvSpPr txBox="1"/>
          <p:nvPr/>
        </p:nvSpPr>
        <p:spPr>
          <a:xfrm>
            <a:off x="8119010" y="2826910"/>
            <a:ext cx="399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nee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48EC745D-25FA-4082-8D57-2690181D2096}"/>
              </a:ext>
            </a:extLst>
          </p:cNvPr>
          <p:cNvCxnSpPr>
            <a:cxnSpLocks/>
            <a:stCxn id="66" idx="3"/>
            <a:endCxn id="16" idx="1"/>
          </p:cNvCxnSpPr>
          <p:nvPr/>
        </p:nvCxnSpPr>
        <p:spPr>
          <a:xfrm>
            <a:off x="8173175" y="3096804"/>
            <a:ext cx="552037" cy="98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112086C7-F403-43B7-8C61-BD7EF022EF15}"/>
              </a:ext>
            </a:extLst>
          </p:cNvPr>
          <p:cNvSpPr txBox="1"/>
          <p:nvPr/>
        </p:nvSpPr>
        <p:spPr>
          <a:xfrm>
            <a:off x="7360361" y="3521247"/>
            <a:ext cx="2856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ja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FB0D0E82-BC14-458A-B20D-E2ACF31A7F3C}"/>
              </a:ext>
            </a:extLst>
          </p:cNvPr>
          <p:cNvCxnSpPr>
            <a:cxnSpLocks/>
            <a:stCxn id="66" idx="2"/>
          </p:cNvCxnSpPr>
          <p:nvPr/>
        </p:nvCxnSpPr>
        <p:spPr>
          <a:xfrm>
            <a:off x="7347555" y="3553051"/>
            <a:ext cx="0" cy="2616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Flowchart: Process 74">
            <a:extLst>
              <a:ext uri="{FF2B5EF4-FFF2-40B4-BE49-F238E27FC236}">
                <a16:creationId xmlns:a16="http://schemas.microsoft.com/office/drawing/2014/main" id="{BD3C2FC8-338E-4DCB-88BC-79E66BDB27AC}"/>
              </a:ext>
            </a:extLst>
          </p:cNvPr>
          <p:cNvSpPr/>
          <p:nvPr/>
        </p:nvSpPr>
        <p:spPr>
          <a:xfrm>
            <a:off x="6202018" y="3814661"/>
            <a:ext cx="2320708" cy="574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ea typeface="Calibri" panose="020F0502020204030204" pitchFamily="34" charset="0"/>
                <a:cs typeface="Times New Roman" panose="02020603050405020304" pitchFamily="18" charset="0"/>
              </a:rPr>
              <a:t>Beperkte infiltratie  (kolom H ≤ ii); </a:t>
            </a:r>
            <a:r>
              <a:rPr lang="nl-N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Kies maatregelen met hoge waarden in </a:t>
            </a:r>
            <a:r>
              <a:rPr lang="nl-NL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nl-NL" sz="1100" dirty="0">
                <a:ea typeface="Calibri" panose="020F0502020204030204" pitchFamily="34" charset="0"/>
                <a:cs typeface="Times New Roman" panose="02020603050405020304" pitchFamily="18" charset="0"/>
              </a:rPr>
              <a:t>olommen Q, R  en S</a:t>
            </a:r>
            <a:endParaRPr lang="nl-N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67FB6CCC-BB38-4B39-B713-1818C0ABC1C7}"/>
              </a:ext>
            </a:extLst>
          </p:cNvPr>
          <p:cNvCxnSpPr>
            <a:stCxn id="2" idx="4"/>
            <a:endCxn id="3" idx="0"/>
          </p:cNvCxnSpPr>
          <p:nvPr/>
        </p:nvCxnSpPr>
        <p:spPr>
          <a:xfrm flipH="1">
            <a:off x="3311525" y="1200778"/>
            <a:ext cx="2326" cy="2807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85CE1BB6-2852-4862-A048-F7980761A0DA}"/>
              </a:ext>
            </a:extLst>
          </p:cNvPr>
          <p:cNvSpPr txBox="1"/>
          <p:nvPr/>
        </p:nvSpPr>
        <p:spPr>
          <a:xfrm>
            <a:off x="3376084" y="3588912"/>
            <a:ext cx="399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nee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F35DC165-2925-408D-9C03-7B84C8FC6992}"/>
              </a:ext>
            </a:extLst>
          </p:cNvPr>
          <p:cNvSpPr txBox="1"/>
          <p:nvPr/>
        </p:nvSpPr>
        <p:spPr>
          <a:xfrm>
            <a:off x="3336833" y="2320533"/>
            <a:ext cx="399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nee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BE1D326-9053-4247-A268-5AA19F24FAC9}"/>
              </a:ext>
            </a:extLst>
          </p:cNvPr>
          <p:cNvCxnSpPr>
            <a:cxnSpLocks/>
            <a:stCxn id="11" idx="2"/>
            <a:endCxn id="83" idx="0"/>
          </p:cNvCxnSpPr>
          <p:nvPr/>
        </p:nvCxnSpPr>
        <p:spPr>
          <a:xfrm>
            <a:off x="3299919" y="3578507"/>
            <a:ext cx="20508" cy="13304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Flowchart: Decision 82">
            <a:extLst>
              <a:ext uri="{FF2B5EF4-FFF2-40B4-BE49-F238E27FC236}">
                <a16:creationId xmlns:a16="http://schemas.microsoft.com/office/drawing/2014/main" id="{56E9FF33-5FC1-47C2-BBE3-1A83AB063C0A}"/>
              </a:ext>
            </a:extLst>
          </p:cNvPr>
          <p:cNvSpPr/>
          <p:nvPr/>
        </p:nvSpPr>
        <p:spPr>
          <a:xfrm>
            <a:off x="1997546" y="4908966"/>
            <a:ext cx="2645761" cy="91249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Toevoer water van verontreinigd* verhard oppervlak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22EBD7C7-3D94-4D61-BE50-6E6FF714B89A}"/>
              </a:ext>
            </a:extLst>
          </p:cNvPr>
          <p:cNvCxnSpPr>
            <a:cxnSpLocks/>
          </p:cNvCxnSpPr>
          <p:nvPr/>
        </p:nvCxnSpPr>
        <p:spPr>
          <a:xfrm flipH="1">
            <a:off x="3311524" y="5837427"/>
            <a:ext cx="1" cy="271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EB3D65D8-E8FD-4E54-9AF0-AA37BC3E2D78}"/>
              </a:ext>
            </a:extLst>
          </p:cNvPr>
          <p:cNvSpPr txBox="1"/>
          <p:nvPr/>
        </p:nvSpPr>
        <p:spPr>
          <a:xfrm>
            <a:off x="3336833" y="5754634"/>
            <a:ext cx="399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nee</a:t>
            </a:r>
          </a:p>
        </p:txBody>
      </p:sp>
      <p:sp>
        <p:nvSpPr>
          <p:cNvPr id="90" name="Flowchart: Process 89">
            <a:extLst>
              <a:ext uri="{FF2B5EF4-FFF2-40B4-BE49-F238E27FC236}">
                <a16:creationId xmlns:a16="http://schemas.microsoft.com/office/drawing/2014/main" id="{DE53DBC2-2E50-4D26-ADF0-ED0F20B1AE0E}"/>
              </a:ext>
            </a:extLst>
          </p:cNvPr>
          <p:cNvSpPr/>
          <p:nvPr/>
        </p:nvSpPr>
        <p:spPr>
          <a:xfrm>
            <a:off x="2576165" y="6118825"/>
            <a:ext cx="1471041" cy="57473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ea typeface="Calibri" panose="020F0502020204030204" pitchFamily="34" charset="0"/>
                <a:cs typeface="Times New Roman" panose="02020603050405020304" pitchFamily="18" charset="0"/>
              </a:rPr>
              <a:t>Alle infiltratiemaatregelen (kolom H) toepasbaar</a:t>
            </a:r>
            <a:endParaRPr lang="nl-N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1" name="Arrow: Bent-Up 90">
            <a:extLst>
              <a:ext uri="{FF2B5EF4-FFF2-40B4-BE49-F238E27FC236}">
                <a16:creationId xmlns:a16="http://schemas.microsoft.com/office/drawing/2014/main" id="{B0C2D83F-69F4-4C52-B051-2E3320D44456}"/>
              </a:ext>
            </a:extLst>
          </p:cNvPr>
          <p:cNvSpPr/>
          <p:nvPr/>
        </p:nvSpPr>
        <p:spPr>
          <a:xfrm rot="16200000" flipH="1">
            <a:off x="5941338" y="1031659"/>
            <a:ext cx="1007403" cy="6216410"/>
          </a:xfrm>
          <a:prstGeom prst="bentUpArrow">
            <a:avLst>
              <a:gd name="adj1" fmla="val 0"/>
              <a:gd name="adj2" fmla="val 1613"/>
              <a:gd name="adj3" fmla="val 84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2" name="Flowchart: Process 91">
            <a:extLst>
              <a:ext uri="{FF2B5EF4-FFF2-40B4-BE49-F238E27FC236}">
                <a16:creationId xmlns:a16="http://schemas.microsoft.com/office/drawing/2014/main" id="{D4AB1C4C-6AD1-42C6-8B25-354DF9B866FE}"/>
              </a:ext>
            </a:extLst>
          </p:cNvPr>
          <p:cNvSpPr/>
          <p:nvPr/>
        </p:nvSpPr>
        <p:spPr>
          <a:xfrm>
            <a:off x="5184636" y="4933448"/>
            <a:ext cx="1337299" cy="8794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Kies maatregelen met hoge waarden in </a:t>
            </a:r>
            <a:r>
              <a:rPr lang="nl-NL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nl-NL" sz="1100" dirty="0">
                <a:ea typeface="Calibri" panose="020F0502020204030204" pitchFamily="34" charset="0"/>
                <a:cs typeface="Times New Roman" panose="02020603050405020304" pitchFamily="18" charset="0"/>
              </a:rPr>
              <a:t>olommen Q, R  en S</a:t>
            </a:r>
            <a:endParaRPr lang="nl-N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0B2F4509-D275-406A-9437-AF425E41DBD5}"/>
              </a:ext>
            </a:extLst>
          </p:cNvPr>
          <p:cNvCxnSpPr>
            <a:stCxn id="83" idx="3"/>
            <a:endCxn id="92" idx="1"/>
          </p:cNvCxnSpPr>
          <p:nvPr/>
        </p:nvCxnSpPr>
        <p:spPr>
          <a:xfrm>
            <a:off x="4643307" y="5365214"/>
            <a:ext cx="541329" cy="79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842C0458-A17B-47A3-B0CE-0FF2196CA3C3}"/>
              </a:ext>
            </a:extLst>
          </p:cNvPr>
          <p:cNvSpPr txBox="1"/>
          <p:nvPr/>
        </p:nvSpPr>
        <p:spPr>
          <a:xfrm>
            <a:off x="4051764" y="716721"/>
            <a:ext cx="7188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Waterkwaliteit toevoer en ontvangend water zijn bepalend voor de keuze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A23F0BD4-256B-4CA9-BDC8-42ECE4B4A192}"/>
              </a:ext>
            </a:extLst>
          </p:cNvPr>
          <p:cNvSpPr txBox="1"/>
          <p:nvPr/>
        </p:nvSpPr>
        <p:spPr>
          <a:xfrm>
            <a:off x="5008072" y="6141279"/>
            <a:ext cx="67265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* dak- of gevelmateriaal van koper, lood, zink; </a:t>
            </a:r>
            <a:r>
              <a:rPr lang="nl-NL" sz="1100" dirty="0" err="1"/>
              <a:t>verkeersintensieve</a:t>
            </a:r>
            <a:r>
              <a:rPr lang="nl-NL" sz="1100" dirty="0"/>
              <a:t> wegen (ADT&gt;3000), drukke </a:t>
            </a:r>
            <a:r>
              <a:rPr lang="nl-NL" sz="1100" dirty="0" err="1"/>
              <a:t>parkeerrterreinen</a:t>
            </a:r>
            <a:r>
              <a:rPr lang="nl-NL" sz="1100" dirty="0"/>
              <a:t>, </a:t>
            </a:r>
          </a:p>
          <a:p>
            <a:r>
              <a:rPr lang="nl-NL" sz="1100" dirty="0"/>
              <a:t>busstations, marktterreinen, industrieterreinen en – gebouwen met stof- en ander watervervuilende emissies </a:t>
            </a:r>
          </a:p>
        </p:txBody>
      </p:sp>
    </p:spTree>
    <p:extLst>
      <p:ext uri="{BB962C8B-B14F-4D97-AF65-F5344CB8AC3E}">
        <p14:creationId xmlns:p14="http://schemas.microsoft.com/office/powerpoint/2010/main" val="1270049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C88EF0B2C44343B884DDEFCB9E12A0" ma:contentTypeVersion="13" ma:contentTypeDescription="Create a new document." ma:contentTypeScope="" ma:versionID="0022a9a8a285dfe1bb055a5d3c666890">
  <xsd:schema xmlns:xsd="http://www.w3.org/2001/XMLSchema" xmlns:xs="http://www.w3.org/2001/XMLSchema" xmlns:p="http://schemas.microsoft.com/office/2006/metadata/properties" xmlns:ns3="7f785ced-4471-4cd7-9bdb-f01cfa7eda41" xmlns:ns4="c191d6a0-8440-4ca3-a11a-e1d3450ce8f1" targetNamespace="http://schemas.microsoft.com/office/2006/metadata/properties" ma:root="true" ma:fieldsID="a2e84e691fa9ff720175fc3a7ecf88d3" ns3:_="" ns4:_="">
    <xsd:import namespace="7f785ced-4471-4cd7-9bdb-f01cfa7eda41"/>
    <xsd:import namespace="c191d6a0-8440-4ca3-a11a-e1d3450ce8f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785ced-4471-4cd7-9bdb-f01cfa7eda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91d6a0-8440-4ca3-a11a-e1d3450ce8f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CAC155B-735A-4ABF-97FB-498326B5368B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c191d6a0-8440-4ca3-a11a-e1d3450ce8f1"/>
    <ds:schemaRef ds:uri="7f785ced-4471-4cd7-9bdb-f01cfa7eda4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FC32831-C2BB-497B-A231-27C88A96438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56F8A3-98B6-4656-9EC2-3B3F6167D4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785ced-4471-4cd7-9bdb-f01cfa7eda41"/>
    <ds:schemaRef ds:uri="c191d6a0-8440-4ca3-a11a-e1d3450ce8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395</Words>
  <Application>Microsoft Office PowerPoint</Application>
  <PresentationFormat>Widescreen</PresentationFormat>
  <Paragraphs>97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Stroomschema behorende bij het  Spoorboekje Verantwoord Afkoppelen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Frans van de Ven</dc:creator>
  <cp:lastModifiedBy>Frans van de Ven</cp:lastModifiedBy>
  <cp:revision>8</cp:revision>
  <dcterms:created xsi:type="dcterms:W3CDTF">2022-01-05T11:13:05Z</dcterms:created>
  <dcterms:modified xsi:type="dcterms:W3CDTF">2022-02-01T15:18:42Z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0x0101000FC88EF0B2C44343B884DDEFCB9E12A0</vt:lpwstr>
  </property>
</Properties>
</file>