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26"/>
  </p:notesMasterIdLst>
  <p:sldIdLst>
    <p:sldId id="280" r:id="rId6"/>
    <p:sldId id="315" r:id="rId7"/>
    <p:sldId id="334" r:id="rId8"/>
    <p:sldId id="328" r:id="rId9"/>
    <p:sldId id="335" r:id="rId10"/>
    <p:sldId id="319" r:id="rId11"/>
    <p:sldId id="310" r:id="rId12"/>
    <p:sldId id="337" r:id="rId13"/>
    <p:sldId id="338" r:id="rId14"/>
    <p:sldId id="339" r:id="rId15"/>
    <p:sldId id="341" r:id="rId16"/>
    <p:sldId id="342" r:id="rId17"/>
    <p:sldId id="343" r:id="rId18"/>
    <p:sldId id="344" r:id="rId19"/>
    <p:sldId id="345" r:id="rId20"/>
    <p:sldId id="346" r:id="rId21"/>
    <p:sldId id="349" r:id="rId22"/>
    <p:sldId id="340" r:id="rId23"/>
    <p:sldId id="348" r:id="rId24"/>
    <p:sldId id="347" r:id="rId25"/>
  </p:sldIdLst>
  <p:sldSz cx="9144000" cy="5143500" type="screen16x9"/>
  <p:notesSz cx="6797675" cy="986631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374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m Derwort" initials="PD" lastIdx="7" clrIdx="0">
    <p:extLst>
      <p:ext uri="{19B8F6BF-5375-455C-9EA6-DF929625EA0E}">
        <p15:presenceInfo xmlns:p15="http://schemas.microsoft.com/office/powerpoint/2012/main" userId="S-1-5-21-1212627847-3491287494-2029479718-36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BD17"/>
    <a:srgbClr val="355F91"/>
    <a:srgbClr val="234060"/>
    <a:srgbClr val="548DD4"/>
    <a:srgbClr val="8DB3E2"/>
    <a:srgbClr val="C7D9F1"/>
    <a:srgbClr val="CDD6DC"/>
    <a:srgbClr val="2E97BD"/>
    <a:srgbClr val="81D00D"/>
    <a:srgbClr val="E0B7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31" autoAdjust="0"/>
    <p:restoredTop sz="95918" autoAdjust="0"/>
  </p:normalViewPr>
  <p:slideViewPr>
    <p:cSldViewPr>
      <p:cViewPr varScale="1">
        <p:scale>
          <a:sx n="164" d="100"/>
          <a:sy n="164" d="100"/>
        </p:scale>
        <p:origin x="1288" y="160"/>
      </p:cViewPr>
      <p:guideLst>
        <p:guide orient="horz" pos="1620"/>
        <p:guide pos="3744"/>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1026"/>
          <p:cNvSpPr>
            <a:spLocks noGrp="1" noChangeArrowheads="1"/>
          </p:cNvSpPr>
          <p:nvPr>
            <p:ph type="hdr" sz="quarter"/>
          </p:nvPr>
        </p:nvSpPr>
        <p:spPr bwMode="auto">
          <a:xfrm>
            <a:off x="0" y="0"/>
            <a:ext cx="2945659" cy="4933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Lucida Grande" pitchFamily="-72" charset="0"/>
                <a:ea typeface="Geneva" pitchFamily="-72" charset="-128"/>
                <a:cs typeface="Geneva" pitchFamily="-72" charset="-128"/>
              </a:defRPr>
            </a:lvl1pPr>
          </a:lstStyle>
          <a:p>
            <a:pPr>
              <a:defRPr/>
            </a:pPr>
            <a:endParaRPr lang="en-US"/>
          </a:p>
        </p:txBody>
      </p:sp>
      <p:sp>
        <p:nvSpPr>
          <p:cNvPr id="18435" name="Rectangle 1027"/>
          <p:cNvSpPr>
            <a:spLocks noGrp="1" noChangeArrowheads="1"/>
          </p:cNvSpPr>
          <p:nvPr>
            <p:ph type="dt" idx="1"/>
          </p:nvPr>
        </p:nvSpPr>
        <p:spPr bwMode="auto">
          <a:xfrm>
            <a:off x="3852016" y="0"/>
            <a:ext cx="2945659" cy="4933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Lucida Grande" pitchFamily="-72" charset="0"/>
                <a:ea typeface="Geneva" pitchFamily="-72" charset="-128"/>
                <a:cs typeface="Geneva" pitchFamily="-72" charset="-128"/>
              </a:defRPr>
            </a:lvl1pPr>
          </a:lstStyle>
          <a:p>
            <a:pPr>
              <a:defRPr/>
            </a:pPr>
            <a:fld id="{B752F13D-93A9-434D-84CE-E101F20BE172}" type="datetime1">
              <a:rPr lang="en-US"/>
              <a:pPr>
                <a:defRPr/>
              </a:pPr>
              <a:t>4/14/23</a:t>
            </a:fld>
            <a:endParaRPr lang="en-US"/>
          </a:p>
        </p:txBody>
      </p:sp>
      <p:sp>
        <p:nvSpPr>
          <p:cNvPr id="13316" name="Placeholder 1028"/>
          <p:cNvSpPr>
            <a:spLocks noGrp="1" noRot="1" noChangeAspect="1" noChangeArrowheads="1" noTextEdit="1"/>
          </p:cNvSpPr>
          <p:nvPr>
            <p:ph type="sldImg" idx="2"/>
          </p:nvPr>
        </p:nvSpPr>
        <p:spPr bwMode="auto">
          <a:xfrm>
            <a:off x="109538" y="739775"/>
            <a:ext cx="6578600" cy="3700463"/>
          </a:xfrm>
          <a:prstGeom prst="rect">
            <a:avLst/>
          </a:prstGeom>
          <a:noFill/>
          <a:ln w="9525">
            <a:solidFill>
              <a:srgbClr val="000000"/>
            </a:solidFill>
            <a:miter lim="800000"/>
            <a:headEnd/>
            <a:tailEnd/>
          </a:ln>
        </p:spPr>
      </p:sp>
      <p:sp>
        <p:nvSpPr>
          <p:cNvPr id="18437" name="Rectangle 1029"/>
          <p:cNvSpPr>
            <a:spLocks noGrp="1" noChangeArrowheads="1"/>
          </p:cNvSpPr>
          <p:nvPr>
            <p:ph type="body" sz="quarter" idx="3"/>
          </p:nvPr>
        </p:nvSpPr>
        <p:spPr bwMode="auto">
          <a:xfrm>
            <a:off x="906357" y="4686499"/>
            <a:ext cx="4984962" cy="44398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Klik om de tekststijl van het model te bewerken</a:t>
            </a:r>
          </a:p>
          <a:p>
            <a:pPr lvl="1"/>
            <a:r>
              <a:rPr lang="en-US" noProof="0"/>
              <a:t>Tweede niveau</a:t>
            </a:r>
          </a:p>
          <a:p>
            <a:pPr lvl="2"/>
            <a:r>
              <a:rPr lang="en-US" noProof="0"/>
              <a:t>Derde niveau</a:t>
            </a:r>
          </a:p>
          <a:p>
            <a:pPr lvl="3"/>
            <a:r>
              <a:rPr lang="en-US" noProof="0"/>
              <a:t>Vierde niveau</a:t>
            </a:r>
          </a:p>
          <a:p>
            <a:pPr lvl="4"/>
            <a:r>
              <a:rPr lang="en-US" noProof="0"/>
              <a:t>Vijfde niveau</a:t>
            </a:r>
          </a:p>
        </p:txBody>
      </p:sp>
      <p:sp>
        <p:nvSpPr>
          <p:cNvPr id="18438" name="Rectangle 1030"/>
          <p:cNvSpPr>
            <a:spLocks noGrp="1" noChangeArrowheads="1"/>
          </p:cNvSpPr>
          <p:nvPr>
            <p:ph type="ftr" sz="quarter" idx="4"/>
          </p:nvPr>
        </p:nvSpPr>
        <p:spPr bwMode="auto">
          <a:xfrm>
            <a:off x="0" y="9372997"/>
            <a:ext cx="2945659" cy="493316"/>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Lucida Grande" pitchFamily="-72" charset="0"/>
                <a:ea typeface="Geneva" pitchFamily="-72" charset="-128"/>
                <a:cs typeface="Geneva" pitchFamily="-72" charset="-128"/>
              </a:defRPr>
            </a:lvl1pPr>
          </a:lstStyle>
          <a:p>
            <a:pPr>
              <a:defRPr/>
            </a:pPr>
            <a:endParaRPr lang="en-US"/>
          </a:p>
        </p:txBody>
      </p:sp>
      <p:sp>
        <p:nvSpPr>
          <p:cNvPr id="18439" name="Rectangle 1031"/>
          <p:cNvSpPr>
            <a:spLocks noGrp="1" noChangeArrowheads="1"/>
          </p:cNvSpPr>
          <p:nvPr>
            <p:ph type="sldNum" sz="quarter" idx="5"/>
          </p:nvPr>
        </p:nvSpPr>
        <p:spPr bwMode="auto">
          <a:xfrm>
            <a:off x="3852016" y="9372997"/>
            <a:ext cx="2945659" cy="493316"/>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Lucida Grande" pitchFamily="-72" charset="0"/>
                <a:ea typeface="Geneva" pitchFamily="-72" charset="-128"/>
                <a:cs typeface="Geneva" pitchFamily="-72" charset="-128"/>
              </a:defRPr>
            </a:lvl1pPr>
          </a:lstStyle>
          <a:p>
            <a:pPr>
              <a:defRPr/>
            </a:pPr>
            <a:fld id="{BFBF9F81-5C5E-4A75-B930-64143EC5011C}" type="slidenum">
              <a:rPr lang="en-US"/>
              <a:pPr>
                <a:defRPr/>
              </a:pPr>
              <a:t>‹nr.›</a:t>
            </a:fld>
            <a:endParaRPr lang="en-US"/>
          </a:p>
        </p:txBody>
      </p:sp>
    </p:spTree>
    <p:extLst>
      <p:ext uri="{BB962C8B-B14F-4D97-AF65-F5344CB8AC3E}">
        <p14:creationId xmlns:p14="http://schemas.microsoft.com/office/powerpoint/2010/main" val="244293072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pitchFamily="-72" charset="0"/>
        <a:ea typeface="Geneva" pitchFamily="-72" charset="-128"/>
        <a:cs typeface="Geneva" pitchFamily="-72" charset="-128"/>
      </a:defRPr>
    </a:lvl1pPr>
    <a:lvl2pPr marL="457200" algn="l" defTabSz="457200" rtl="0" eaLnBrk="0" fontAlgn="base" hangingPunct="0">
      <a:spcBef>
        <a:spcPct val="30000"/>
      </a:spcBef>
      <a:spcAft>
        <a:spcPct val="0"/>
      </a:spcAft>
      <a:defRPr sz="1200" kern="1200">
        <a:solidFill>
          <a:schemeClr val="tx1"/>
        </a:solidFill>
        <a:latin typeface="Calibri" pitchFamily="-72" charset="0"/>
        <a:ea typeface="Geneva" pitchFamily="-72" charset="-128"/>
        <a:cs typeface="Geneva"/>
      </a:defRPr>
    </a:lvl2pPr>
    <a:lvl3pPr marL="914400" algn="l" defTabSz="457200" rtl="0" eaLnBrk="0" fontAlgn="base" hangingPunct="0">
      <a:spcBef>
        <a:spcPct val="30000"/>
      </a:spcBef>
      <a:spcAft>
        <a:spcPct val="0"/>
      </a:spcAft>
      <a:defRPr sz="1200" kern="1200">
        <a:solidFill>
          <a:schemeClr val="tx1"/>
        </a:solidFill>
        <a:latin typeface="Calibri" pitchFamily="-72" charset="0"/>
        <a:ea typeface="Geneva" pitchFamily="-72" charset="-128"/>
        <a:cs typeface="Geneva"/>
      </a:defRPr>
    </a:lvl3pPr>
    <a:lvl4pPr marL="1371600" algn="l" defTabSz="457200" rtl="0" eaLnBrk="0" fontAlgn="base" hangingPunct="0">
      <a:spcBef>
        <a:spcPct val="30000"/>
      </a:spcBef>
      <a:spcAft>
        <a:spcPct val="0"/>
      </a:spcAft>
      <a:defRPr sz="1200" kern="1200">
        <a:solidFill>
          <a:schemeClr val="tx1"/>
        </a:solidFill>
        <a:latin typeface="Calibri" pitchFamily="-72" charset="0"/>
        <a:ea typeface="Geneva" pitchFamily="-72" charset="-128"/>
        <a:cs typeface="Geneva"/>
      </a:defRPr>
    </a:lvl4pPr>
    <a:lvl5pPr marL="1828800" algn="l" defTabSz="457200" rtl="0" eaLnBrk="0" fontAlgn="base" hangingPunct="0">
      <a:spcBef>
        <a:spcPct val="30000"/>
      </a:spcBef>
      <a:spcAft>
        <a:spcPct val="0"/>
      </a:spcAft>
      <a:defRPr sz="1200" kern="1200">
        <a:solidFill>
          <a:schemeClr val="tx1"/>
        </a:solidFill>
        <a:latin typeface="Calibri" pitchFamily="-72" charset="0"/>
        <a:ea typeface="Geneva" pitchFamily="-72" charset="-128"/>
        <a:cs typeface="Geneva"/>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Placeholder 1026"/>
          <p:cNvSpPr>
            <a:spLocks noGrp="1" noRot="1" noChangeAspect="1" noChangeArrowheads="1" noTextEdit="1"/>
          </p:cNvSpPr>
          <p:nvPr>
            <p:ph type="sldImg"/>
          </p:nvPr>
        </p:nvSpPr>
        <p:spPr>
          <a:ln/>
        </p:spPr>
      </p:sp>
      <p:sp>
        <p:nvSpPr>
          <p:cNvPr id="15362" name="Placeholder 1027"/>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0812936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3545318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13245088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3864627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225271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2410394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1150771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25796159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42065910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1337436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1278202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39217711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3878771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2602578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2007510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1831602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2258976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1993151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2467166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ceholder 1026"/>
          <p:cNvSpPr>
            <a:spLocks noGrp="1" noRot="1" noChangeAspect="1" noChangeArrowheads="1" noTextEdit="1"/>
          </p:cNvSpPr>
          <p:nvPr>
            <p:ph type="sldImg"/>
          </p:nvPr>
        </p:nvSpPr>
        <p:spPr>
          <a:ln/>
        </p:spPr>
      </p:sp>
      <p:sp>
        <p:nvSpPr>
          <p:cNvPr id="19458" name="Placeholder 1027"/>
          <p:cNvSpPr>
            <a:spLocks noGrp="1" noChangeArrowheads="1"/>
          </p:cNvSpPr>
          <p:nvPr>
            <p:ph type="body" idx="1"/>
          </p:nvPr>
        </p:nvSpPr>
        <p:spPr>
          <a:noFill/>
          <a:ln/>
        </p:spPr>
        <p:txBody>
          <a:bodyPr/>
          <a:lstStyle/>
          <a:p>
            <a:pPr eaLnBrk="1" hangingPunct="1"/>
            <a:r>
              <a:rPr lang="en-US" dirty="0" err="1"/>
              <a:t>Kort</a:t>
            </a:r>
            <a:r>
              <a:rPr lang="en-US" dirty="0"/>
              <a:t> </a:t>
            </a:r>
            <a:r>
              <a:rPr lang="en-US" dirty="0" err="1"/>
              <a:t>terugpakken</a:t>
            </a:r>
            <a:r>
              <a:rPr lang="en-US" dirty="0"/>
              <a:t> </a:t>
            </a:r>
            <a:r>
              <a:rPr lang="en-US" dirty="0" err="1"/>
              <a:t>naar</a:t>
            </a:r>
            <a:r>
              <a:rPr lang="en-US" dirty="0"/>
              <a:t> de </a:t>
            </a:r>
            <a:r>
              <a:rPr lang="en-US" dirty="0" err="1"/>
              <a:t>aanleiding</a:t>
            </a:r>
            <a:r>
              <a:rPr lang="en-US" dirty="0"/>
              <a:t> van </a:t>
            </a:r>
            <a:r>
              <a:rPr lang="en-US" dirty="0" err="1"/>
              <a:t>deze</a:t>
            </a:r>
            <a:r>
              <a:rPr lang="en-US" dirty="0"/>
              <a:t> </a:t>
            </a:r>
            <a:r>
              <a:rPr lang="en-US" dirty="0" err="1"/>
              <a:t>opgave</a:t>
            </a:r>
            <a:r>
              <a:rPr lang="en-US" dirty="0"/>
              <a:t>.</a:t>
            </a:r>
          </a:p>
          <a:p>
            <a:pPr eaLnBrk="1" hangingPunct="1"/>
            <a:endParaRPr lang="en-US" dirty="0"/>
          </a:p>
          <a:p>
            <a:pPr eaLnBrk="1" hangingPunct="1"/>
            <a:r>
              <a:rPr lang="en-US" dirty="0"/>
              <a:t>Link met SWPL </a:t>
            </a:r>
            <a:r>
              <a:rPr lang="en-US" dirty="0" err="1"/>
              <a:t>en</a:t>
            </a:r>
            <a:r>
              <a:rPr lang="en-US" dirty="0"/>
              <a:t> de </a:t>
            </a:r>
            <a:r>
              <a:rPr lang="en-US" dirty="0" err="1"/>
              <a:t>limburgse</a:t>
            </a:r>
            <a:r>
              <a:rPr lang="en-US" dirty="0"/>
              <a:t> </a:t>
            </a:r>
            <a:r>
              <a:rPr lang="en-US" dirty="0" err="1"/>
              <a:t>klimaattafel</a:t>
            </a:r>
            <a:r>
              <a:rPr lang="en-US" dirty="0"/>
              <a:t> </a:t>
            </a:r>
            <a:r>
              <a:rPr lang="en-US" dirty="0" err="1"/>
              <a:t>benoemen</a:t>
            </a:r>
            <a:r>
              <a:rPr lang="en-US" dirty="0"/>
              <a:t>. </a:t>
            </a:r>
          </a:p>
          <a:p>
            <a:pPr eaLnBrk="1" hangingPunct="1"/>
            <a:endParaRPr lang="en-US" dirty="0"/>
          </a:p>
          <a:p>
            <a:pPr eaLnBrk="1" hangingPunct="1"/>
            <a:r>
              <a:rPr lang="en-US" dirty="0" err="1"/>
              <a:t>Overleg</a:t>
            </a:r>
            <a:r>
              <a:rPr lang="en-US" dirty="0"/>
              <a:t> met de </a:t>
            </a:r>
            <a:r>
              <a:rPr lang="en-US" dirty="0" err="1"/>
              <a:t>andere</a:t>
            </a:r>
            <a:r>
              <a:rPr lang="en-US" dirty="0"/>
              <a:t> </a:t>
            </a:r>
            <a:r>
              <a:rPr lang="en-US" dirty="0" err="1"/>
              <a:t>werkregio’s</a:t>
            </a:r>
            <a:r>
              <a:rPr lang="en-US" dirty="0"/>
              <a:t> / </a:t>
            </a:r>
            <a:r>
              <a:rPr lang="en-US" dirty="0" err="1"/>
              <a:t>kennisdeling</a:t>
            </a:r>
            <a:endParaRPr lang="en-US" dirty="0"/>
          </a:p>
        </p:txBody>
      </p:sp>
    </p:spTree>
    <p:extLst>
      <p:ext uri="{BB962C8B-B14F-4D97-AF65-F5344CB8AC3E}">
        <p14:creationId xmlns:p14="http://schemas.microsoft.com/office/powerpoint/2010/main" val="431157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841772"/>
            <a:ext cx="6858000" cy="1790700"/>
          </a:xfrm>
        </p:spPr>
        <p:txBody>
          <a:bodyPr anchor="b"/>
          <a:lstStyle>
            <a:lvl1pPr algn="ctr">
              <a:defRPr sz="4500"/>
            </a:lvl1pPr>
          </a:lstStyle>
          <a:p>
            <a:r>
              <a:rPr lang="nl-NL"/>
              <a:t>Klik om de stijl te bewerken</a:t>
            </a:r>
          </a:p>
        </p:txBody>
      </p:sp>
      <p:sp>
        <p:nvSpPr>
          <p:cNvPr id="3" name="Ondertitel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pPr>
              <a:defRPr/>
            </a:pPr>
            <a:fld id="{1A63E4C6-890A-4679-A68F-000F3904A7CA}" type="datetimeFigureOut">
              <a:rPr lang="nl-NL" smtClean="0"/>
              <a:pPr>
                <a:defRPr/>
              </a:pPr>
              <a:t>14-04-2023</a:t>
            </a:fld>
            <a:endParaRPr lang="nl-NL"/>
          </a:p>
        </p:txBody>
      </p:sp>
      <p:sp>
        <p:nvSpPr>
          <p:cNvPr id="5" name="Tijdelijke aanduiding voor voettekst 4"/>
          <p:cNvSpPr>
            <a:spLocks noGrp="1"/>
          </p:cNvSpPr>
          <p:nvPr>
            <p:ph type="ftr" sz="quarter" idx="11"/>
          </p:nvPr>
        </p:nvSpPr>
        <p:spPr/>
        <p:txBody>
          <a:bodyPr/>
          <a:lstStyle/>
          <a:p>
            <a:pPr>
              <a:defRPr/>
            </a:pPr>
            <a:endParaRPr lang="nl-NL"/>
          </a:p>
        </p:txBody>
      </p:sp>
      <p:sp>
        <p:nvSpPr>
          <p:cNvPr id="6" name="Tijdelijke aanduiding voor dianummer 5"/>
          <p:cNvSpPr>
            <a:spLocks noGrp="1"/>
          </p:cNvSpPr>
          <p:nvPr>
            <p:ph type="sldNum" sz="quarter" idx="12"/>
          </p:nvPr>
        </p:nvSpPr>
        <p:spPr/>
        <p:txBody>
          <a:bodyPr/>
          <a:lstStyle/>
          <a:p>
            <a:pPr>
              <a:defRPr/>
            </a:pPr>
            <a:fld id="{39A0BBE2-9587-4245-8FDC-B9BEBF3F06F9}" type="slidenum">
              <a:rPr lang="nl-NL" smtClean="0"/>
              <a:pPr>
                <a:defRPr/>
              </a:pPr>
              <a:t>‹nr.›</a:t>
            </a:fld>
            <a:endParaRPr lang="nl-NL"/>
          </a:p>
        </p:txBody>
      </p:sp>
    </p:spTree>
    <p:extLst>
      <p:ext uri="{BB962C8B-B14F-4D97-AF65-F5344CB8AC3E}">
        <p14:creationId xmlns:p14="http://schemas.microsoft.com/office/powerpoint/2010/main" val="1358603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pPr>
              <a:defRPr/>
            </a:pPr>
            <a:fld id="{353EE0B9-B4A3-4B9E-9D2D-8BB93A1844A3}" type="datetimeFigureOut">
              <a:rPr lang="nl-NL" smtClean="0"/>
              <a:pPr>
                <a:defRPr/>
              </a:pPr>
              <a:t>14-04-2023</a:t>
            </a:fld>
            <a:endParaRPr lang="nl-NL"/>
          </a:p>
        </p:txBody>
      </p:sp>
      <p:sp>
        <p:nvSpPr>
          <p:cNvPr id="5" name="Tijdelijke aanduiding voor voettekst 4"/>
          <p:cNvSpPr>
            <a:spLocks noGrp="1"/>
          </p:cNvSpPr>
          <p:nvPr>
            <p:ph type="ftr" sz="quarter" idx="11"/>
          </p:nvPr>
        </p:nvSpPr>
        <p:spPr/>
        <p:txBody>
          <a:bodyPr/>
          <a:lstStyle/>
          <a:p>
            <a:pPr>
              <a:defRPr/>
            </a:pPr>
            <a:endParaRPr lang="nl-NL"/>
          </a:p>
        </p:txBody>
      </p:sp>
      <p:sp>
        <p:nvSpPr>
          <p:cNvPr id="6" name="Tijdelijke aanduiding voor dianummer 5"/>
          <p:cNvSpPr>
            <a:spLocks noGrp="1"/>
          </p:cNvSpPr>
          <p:nvPr>
            <p:ph type="sldNum" sz="quarter" idx="12"/>
          </p:nvPr>
        </p:nvSpPr>
        <p:spPr/>
        <p:txBody>
          <a:bodyPr/>
          <a:lstStyle/>
          <a:p>
            <a:pPr>
              <a:defRPr/>
            </a:pPr>
            <a:fld id="{029AE4A7-2E49-4F53-975E-6FF72A02D29D}" type="slidenum">
              <a:rPr lang="nl-NL" smtClean="0"/>
              <a:pPr>
                <a:defRPr/>
              </a:pPr>
              <a:t>‹nr.›</a:t>
            </a:fld>
            <a:endParaRPr lang="nl-NL"/>
          </a:p>
        </p:txBody>
      </p:sp>
    </p:spTree>
    <p:extLst>
      <p:ext uri="{BB962C8B-B14F-4D97-AF65-F5344CB8AC3E}">
        <p14:creationId xmlns:p14="http://schemas.microsoft.com/office/powerpoint/2010/main" val="3455424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43675" y="273844"/>
            <a:ext cx="1971675" cy="4358879"/>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628650" y="273844"/>
            <a:ext cx="5800725" cy="435887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pPr>
              <a:defRPr/>
            </a:pPr>
            <a:fld id="{0E499F44-E1AC-432C-A10E-48C06A3C8F05}" type="datetimeFigureOut">
              <a:rPr lang="nl-NL" smtClean="0"/>
              <a:pPr>
                <a:defRPr/>
              </a:pPr>
              <a:t>14-04-2023</a:t>
            </a:fld>
            <a:endParaRPr lang="nl-NL"/>
          </a:p>
        </p:txBody>
      </p:sp>
      <p:sp>
        <p:nvSpPr>
          <p:cNvPr id="5" name="Tijdelijke aanduiding voor voettekst 4"/>
          <p:cNvSpPr>
            <a:spLocks noGrp="1"/>
          </p:cNvSpPr>
          <p:nvPr>
            <p:ph type="ftr" sz="quarter" idx="11"/>
          </p:nvPr>
        </p:nvSpPr>
        <p:spPr/>
        <p:txBody>
          <a:bodyPr/>
          <a:lstStyle/>
          <a:p>
            <a:pPr>
              <a:defRPr/>
            </a:pPr>
            <a:endParaRPr lang="nl-NL"/>
          </a:p>
        </p:txBody>
      </p:sp>
      <p:sp>
        <p:nvSpPr>
          <p:cNvPr id="6" name="Tijdelijke aanduiding voor dianummer 5"/>
          <p:cNvSpPr>
            <a:spLocks noGrp="1"/>
          </p:cNvSpPr>
          <p:nvPr>
            <p:ph type="sldNum" sz="quarter" idx="12"/>
          </p:nvPr>
        </p:nvSpPr>
        <p:spPr/>
        <p:txBody>
          <a:bodyPr/>
          <a:lstStyle/>
          <a:p>
            <a:pPr>
              <a:defRPr/>
            </a:pPr>
            <a:fld id="{F57014CD-C3CD-4064-9D7A-D5AF17364423}" type="slidenum">
              <a:rPr lang="nl-NL" smtClean="0"/>
              <a:pPr>
                <a:defRPr/>
              </a:pPr>
              <a:t>‹nr.›</a:t>
            </a:fld>
            <a:endParaRPr lang="nl-NL"/>
          </a:p>
        </p:txBody>
      </p:sp>
    </p:spTree>
    <p:extLst>
      <p:ext uri="{BB962C8B-B14F-4D97-AF65-F5344CB8AC3E}">
        <p14:creationId xmlns:p14="http://schemas.microsoft.com/office/powerpoint/2010/main" val="65165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19"/>
            <a:ext cx="7772400" cy="1102519"/>
          </a:xfrm>
        </p:spPr>
        <p:txBody>
          <a:bodyPr/>
          <a:lstStyle/>
          <a:p>
            <a:r>
              <a:rPr lang="nl-NL"/>
              <a:t>Titelstijl van model bewerken</a:t>
            </a:r>
          </a:p>
        </p:txBody>
      </p:sp>
      <p:sp>
        <p:nvSpPr>
          <p:cNvPr id="3" name="Ondertitel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titelstijl van het model te bewerken</a:t>
            </a:r>
          </a:p>
        </p:txBody>
      </p:sp>
      <p:sp>
        <p:nvSpPr>
          <p:cNvPr id="4" name="Tijdelijke aanduiding voor datum 3"/>
          <p:cNvSpPr>
            <a:spLocks noGrp="1"/>
          </p:cNvSpPr>
          <p:nvPr>
            <p:ph type="dt" sz="half" idx="10"/>
          </p:nvPr>
        </p:nvSpPr>
        <p:spPr/>
        <p:txBody>
          <a:bodyPr/>
          <a:lstStyle>
            <a:lvl1pPr>
              <a:defRPr/>
            </a:lvl1pPr>
          </a:lstStyle>
          <a:p>
            <a:pPr>
              <a:defRPr/>
            </a:pPr>
            <a:fld id="{1A63E4C6-890A-4679-A68F-000F3904A7CA}" type="datetimeFigureOut">
              <a:rPr lang="nl-NL"/>
              <a:pPr>
                <a:defRPr/>
              </a:pPr>
              <a:t>14-04-2023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39A0BBE2-9587-4245-8FDC-B9BEBF3F06F9}" type="slidenum">
              <a:rPr lang="nl-NL"/>
              <a:pPr>
                <a:defRPr/>
              </a:pPr>
              <a:t>‹nr.›</a:t>
            </a:fld>
            <a:endParaRPr lang="nl-NL"/>
          </a:p>
        </p:txBody>
      </p:sp>
    </p:spTree>
    <p:extLst>
      <p:ext uri="{BB962C8B-B14F-4D97-AF65-F5344CB8AC3E}">
        <p14:creationId xmlns:p14="http://schemas.microsoft.com/office/powerpoint/2010/main" val="2835517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ABEC9EAD-862F-427A-A54C-A25810787492}" type="datetimeFigureOut">
              <a:rPr lang="nl-NL"/>
              <a:pPr>
                <a:defRPr/>
              </a:pPr>
              <a:t>14-04-2023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53129450-1A42-4E61-8CB9-3282D8F5A103}" type="slidenum">
              <a:rPr lang="nl-NL"/>
              <a:pPr>
                <a:defRPr/>
              </a:pPr>
              <a:t>‹nr.›</a:t>
            </a:fld>
            <a:endParaRPr lang="nl-NL"/>
          </a:p>
        </p:txBody>
      </p:sp>
    </p:spTree>
    <p:extLst>
      <p:ext uri="{BB962C8B-B14F-4D97-AF65-F5344CB8AC3E}">
        <p14:creationId xmlns:p14="http://schemas.microsoft.com/office/powerpoint/2010/main" val="3818952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p:txBody>
          <a:bodyPr/>
          <a:lstStyle>
            <a:lvl1pPr>
              <a:defRPr/>
            </a:lvl1pPr>
          </a:lstStyle>
          <a:p>
            <a:pPr>
              <a:defRPr/>
            </a:pPr>
            <a:fld id="{4B97F1B1-F2CC-4541-8878-A38CEA5FBD15}" type="datetimeFigureOut">
              <a:rPr lang="nl-NL"/>
              <a:pPr>
                <a:defRPr/>
              </a:pPr>
              <a:t>14-04-2023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B854BD3F-4199-47D0-9DD7-83C146D0FC8D}" type="slidenum">
              <a:rPr lang="nl-NL"/>
              <a:pPr>
                <a:defRPr/>
              </a:pPr>
              <a:t>‹nr.›</a:t>
            </a:fld>
            <a:endParaRPr lang="nl-NL"/>
          </a:p>
        </p:txBody>
      </p:sp>
    </p:spTree>
    <p:extLst>
      <p:ext uri="{BB962C8B-B14F-4D97-AF65-F5344CB8AC3E}">
        <p14:creationId xmlns:p14="http://schemas.microsoft.com/office/powerpoint/2010/main" val="2444436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3"/>
          <p:cNvSpPr>
            <a:spLocks noGrp="1"/>
          </p:cNvSpPr>
          <p:nvPr>
            <p:ph type="dt" sz="half" idx="10"/>
          </p:nvPr>
        </p:nvSpPr>
        <p:spPr/>
        <p:txBody>
          <a:bodyPr/>
          <a:lstStyle>
            <a:lvl1pPr>
              <a:defRPr/>
            </a:lvl1pPr>
          </a:lstStyle>
          <a:p>
            <a:pPr>
              <a:defRPr/>
            </a:pPr>
            <a:fld id="{E63281CD-C521-49A9-8710-798DD9ABC0A6}" type="datetimeFigureOut">
              <a:rPr lang="nl-NL"/>
              <a:pPr>
                <a:defRPr/>
              </a:pPr>
              <a:t>14-04-2023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CE2A6282-6857-4AFE-AFCA-30EAD8FEA5B5}" type="slidenum">
              <a:rPr lang="nl-NL"/>
              <a:pPr>
                <a:defRPr/>
              </a:pPr>
              <a:t>‹nr.›</a:t>
            </a:fld>
            <a:endParaRPr lang="nl-NL"/>
          </a:p>
        </p:txBody>
      </p:sp>
    </p:spTree>
    <p:extLst>
      <p:ext uri="{BB962C8B-B14F-4D97-AF65-F5344CB8AC3E}">
        <p14:creationId xmlns:p14="http://schemas.microsoft.com/office/powerpoint/2010/main" val="1353648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10"/>
          </p:nvPr>
        </p:nvSpPr>
        <p:spPr/>
        <p:txBody>
          <a:bodyPr/>
          <a:lstStyle>
            <a:lvl1pPr>
              <a:defRPr/>
            </a:lvl1pPr>
          </a:lstStyle>
          <a:p>
            <a:pPr>
              <a:defRPr/>
            </a:pPr>
            <a:fld id="{DEB2307C-F26F-4AB8-B1A1-839418127A8A}" type="datetimeFigureOut">
              <a:rPr lang="nl-NL"/>
              <a:pPr>
                <a:defRPr/>
              </a:pPr>
              <a:t>14-04-2023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A06ABB86-9E0A-4BBE-AE50-F03262FF509B}" type="slidenum">
              <a:rPr lang="nl-NL"/>
              <a:pPr>
                <a:defRPr/>
              </a:pPr>
              <a:t>‹nr.›</a:t>
            </a:fld>
            <a:endParaRPr lang="nl-NL"/>
          </a:p>
        </p:txBody>
      </p:sp>
    </p:spTree>
    <p:extLst>
      <p:ext uri="{BB962C8B-B14F-4D97-AF65-F5344CB8AC3E}">
        <p14:creationId xmlns:p14="http://schemas.microsoft.com/office/powerpoint/2010/main" val="8357215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datum 3"/>
          <p:cNvSpPr>
            <a:spLocks noGrp="1"/>
          </p:cNvSpPr>
          <p:nvPr>
            <p:ph type="dt" sz="half" idx="10"/>
          </p:nvPr>
        </p:nvSpPr>
        <p:spPr/>
        <p:txBody>
          <a:bodyPr/>
          <a:lstStyle>
            <a:lvl1pPr>
              <a:defRPr/>
            </a:lvl1pPr>
          </a:lstStyle>
          <a:p>
            <a:pPr>
              <a:defRPr/>
            </a:pPr>
            <a:fld id="{6D91741B-22A2-43A2-8EEC-FF83E63EBE46}" type="datetimeFigureOut">
              <a:rPr lang="nl-NL"/>
              <a:pPr>
                <a:defRPr/>
              </a:pPr>
              <a:t>14-04-2023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8F5688AF-4C3F-4D2F-AAB0-6697700F4997}" type="slidenum">
              <a:rPr lang="nl-NL"/>
              <a:pPr>
                <a:defRPr/>
              </a:pPr>
              <a:t>‹nr.›</a:t>
            </a:fld>
            <a:endParaRPr lang="nl-NL"/>
          </a:p>
        </p:txBody>
      </p:sp>
    </p:spTree>
    <p:extLst>
      <p:ext uri="{BB962C8B-B14F-4D97-AF65-F5344CB8AC3E}">
        <p14:creationId xmlns:p14="http://schemas.microsoft.com/office/powerpoint/2010/main" val="3638158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83CDE29A-F39B-4077-826B-DDA835A4CC90}" type="datetimeFigureOut">
              <a:rPr lang="nl-NL"/>
              <a:pPr>
                <a:defRPr/>
              </a:pPr>
              <a:t>14-04-2023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A2FA7AFC-E33B-4DF9-A210-798C2784655A}" type="slidenum">
              <a:rPr lang="nl-NL"/>
              <a:pPr>
                <a:defRPr/>
              </a:pPr>
              <a:t>‹nr.›</a:t>
            </a:fld>
            <a:endParaRPr lang="nl-NL"/>
          </a:p>
        </p:txBody>
      </p:sp>
    </p:spTree>
    <p:extLst>
      <p:ext uri="{BB962C8B-B14F-4D97-AF65-F5344CB8AC3E}">
        <p14:creationId xmlns:p14="http://schemas.microsoft.com/office/powerpoint/2010/main" val="27806869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3"/>
          <p:cNvSpPr>
            <a:spLocks noGrp="1"/>
          </p:cNvSpPr>
          <p:nvPr>
            <p:ph type="dt" sz="half" idx="10"/>
          </p:nvPr>
        </p:nvSpPr>
        <p:spPr/>
        <p:txBody>
          <a:bodyPr/>
          <a:lstStyle>
            <a:lvl1pPr>
              <a:defRPr/>
            </a:lvl1pPr>
          </a:lstStyle>
          <a:p>
            <a:pPr>
              <a:defRPr/>
            </a:pPr>
            <a:fld id="{33F5BA88-18C2-44A9-A24B-77D171B4E7F8}" type="datetimeFigureOut">
              <a:rPr lang="nl-NL"/>
              <a:pPr>
                <a:defRPr/>
              </a:pPr>
              <a:t>14-04-2023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8D3EA684-FD1B-4798-A6AE-ABB06635F6DF}" type="slidenum">
              <a:rPr lang="nl-NL"/>
              <a:pPr>
                <a:defRPr/>
              </a:pPr>
              <a:t>‹nr.›</a:t>
            </a:fld>
            <a:endParaRPr lang="nl-NL"/>
          </a:p>
        </p:txBody>
      </p:sp>
    </p:spTree>
    <p:extLst>
      <p:ext uri="{BB962C8B-B14F-4D97-AF65-F5344CB8AC3E}">
        <p14:creationId xmlns:p14="http://schemas.microsoft.com/office/powerpoint/2010/main" val="764737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pPr>
              <a:defRPr/>
            </a:pPr>
            <a:fld id="{ABEC9EAD-862F-427A-A54C-A25810787492}" type="datetimeFigureOut">
              <a:rPr lang="nl-NL" smtClean="0"/>
              <a:pPr>
                <a:defRPr/>
              </a:pPr>
              <a:t>14-04-2023</a:t>
            </a:fld>
            <a:endParaRPr lang="nl-NL"/>
          </a:p>
        </p:txBody>
      </p:sp>
      <p:sp>
        <p:nvSpPr>
          <p:cNvPr id="5" name="Tijdelijke aanduiding voor voettekst 4"/>
          <p:cNvSpPr>
            <a:spLocks noGrp="1"/>
          </p:cNvSpPr>
          <p:nvPr>
            <p:ph type="ftr" sz="quarter" idx="11"/>
          </p:nvPr>
        </p:nvSpPr>
        <p:spPr/>
        <p:txBody>
          <a:bodyPr/>
          <a:lstStyle/>
          <a:p>
            <a:pPr>
              <a:defRPr/>
            </a:pPr>
            <a:endParaRPr lang="nl-NL"/>
          </a:p>
        </p:txBody>
      </p:sp>
      <p:sp>
        <p:nvSpPr>
          <p:cNvPr id="6" name="Tijdelijke aanduiding voor dianummer 5"/>
          <p:cNvSpPr>
            <a:spLocks noGrp="1"/>
          </p:cNvSpPr>
          <p:nvPr>
            <p:ph type="sldNum" sz="quarter" idx="12"/>
          </p:nvPr>
        </p:nvSpPr>
        <p:spPr/>
        <p:txBody>
          <a:bodyPr/>
          <a:lstStyle/>
          <a:p>
            <a:pPr>
              <a:defRPr/>
            </a:pPr>
            <a:fld id="{53129450-1A42-4E61-8CB9-3282D8F5A103}" type="slidenum">
              <a:rPr lang="nl-NL" smtClean="0"/>
              <a:pPr>
                <a:defRPr/>
              </a:pPr>
              <a:t>‹nr.›</a:t>
            </a:fld>
            <a:endParaRPr lang="nl-NL"/>
          </a:p>
        </p:txBody>
      </p:sp>
    </p:spTree>
    <p:extLst>
      <p:ext uri="{BB962C8B-B14F-4D97-AF65-F5344CB8AC3E}">
        <p14:creationId xmlns:p14="http://schemas.microsoft.com/office/powerpoint/2010/main" val="29279062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054"/>
          </a:xfr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Sleep de afbeelding naar de tijdelijke aanduiding of klik op het pictogram als u een afbeelding wilt toevoegen</a:t>
            </a:r>
          </a:p>
        </p:txBody>
      </p:sp>
      <p:sp>
        <p:nvSpPr>
          <p:cNvPr id="4" name="Tijdelijke aanduiding voor teks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3"/>
          <p:cNvSpPr>
            <a:spLocks noGrp="1"/>
          </p:cNvSpPr>
          <p:nvPr>
            <p:ph type="dt" sz="half" idx="10"/>
          </p:nvPr>
        </p:nvSpPr>
        <p:spPr/>
        <p:txBody>
          <a:bodyPr/>
          <a:lstStyle>
            <a:lvl1pPr>
              <a:defRPr/>
            </a:lvl1pPr>
          </a:lstStyle>
          <a:p>
            <a:pPr>
              <a:defRPr/>
            </a:pPr>
            <a:fld id="{B5115B29-A7F0-4963-8C33-B2A9250269A6}" type="datetimeFigureOut">
              <a:rPr lang="nl-NL"/>
              <a:pPr>
                <a:defRPr/>
              </a:pPr>
              <a:t>14-04-2023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AF5DF0AF-2501-44D1-95D4-BA63CAF150B8}" type="slidenum">
              <a:rPr lang="nl-NL"/>
              <a:pPr>
                <a:defRPr/>
              </a:pPr>
              <a:t>‹nr.›</a:t>
            </a:fld>
            <a:endParaRPr lang="nl-NL"/>
          </a:p>
        </p:txBody>
      </p:sp>
    </p:spTree>
    <p:extLst>
      <p:ext uri="{BB962C8B-B14F-4D97-AF65-F5344CB8AC3E}">
        <p14:creationId xmlns:p14="http://schemas.microsoft.com/office/powerpoint/2010/main" val="22267038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verticale tekst 2"/>
          <p:cNvSpPr>
            <a:spLocks noGrp="1"/>
          </p:cNvSpPr>
          <p:nvPr>
            <p:ph type="body" orient="vert" idx="1"/>
          </p:nvPr>
        </p:nvSpPr>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353EE0B9-B4A3-4B9E-9D2D-8BB93A1844A3}" type="datetimeFigureOut">
              <a:rPr lang="nl-NL"/>
              <a:pPr>
                <a:defRPr/>
              </a:pPr>
              <a:t>14-04-2023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029AE4A7-2E49-4F53-975E-6FF72A02D29D}" type="slidenum">
              <a:rPr lang="nl-NL"/>
              <a:pPr>
                <a:defRPr/>
              </a:pPr>
              <a:t>‹nr.›</a:t>
            </a:fld>
            <a:endParaRPr lang="nl-NL"/>
          </a:p>
        </p:txBody>
      </p:sp>
    </p:spTree>
    <p:extLst>
      <p:ext uri="{BB962C8B-B14F-4D97-AF65-F5344CB8AC3E}">
        <p14:creationId xmlns:p14="http://schemas.microsoft.com/office/powerpoint/2010/main" val="38575170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154781"/>
            <a:ext cx="2057400" cy="3290888"/>
          </a:xfr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457200" y="154781"/>
            <a:ext cx="6019800" cy="3290888"/>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0E499F44-E1AC-432C-A10E-48C06A3C8F05}" type="datetimeFigureOut">
              <a:rPr lang="nl-NL"/>
              <a:pPr>
                <a:defRPr/>
              </a:pPr>
              <a:t>14-04-2023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F57014CD-C3CD-4064-9D7A-D5AF17364423}" type="slidenum">
              <a:rPr lang="nl-NL"/>
              <a:pPr>
                <a:defRPr/>
              </a:pPr>
              <a:t>‹nr.›</a:t>
            </a:fld>
            <a:endParaRPr lang="nl-NL"/>
          </a:p>
        </p:txBody>
      </p:sp>
    </p:spTree>
    <p:extLst>
      <p:ext uri="{BB962C8B-B14F-4D97-AF65-F5344CB8AC3E}">
        <p14:creationId xmlns:p14="http://schemas.microsoft.com/office/powerpoint/2010/main" val="1275881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623888" y="1282304"/>
            <a:ext cx="7886700" cy="2139553"/>
          </a:xfrm>
        </p:spPr>
        <p:txBody>
          <a:bodyPr anchor="b"/>
          <a:lstStyle>
            <a:lvl1pPr>
              <a:defRPr sz="4500"/>
            </a:lvl1pPr>
          </a:lstStyle>
          <a:p>
            <a:r>
              <a:rPr lang="nl-NL"/>
              <a:t>Klik om de stijl te bewerken</a:t>
            </a:r>
          </a:p>
        </p:txBody>
      </p:sp>
      <p:sp>
        <p:nvSpPr>
          <p:cNvPr id="3" name="Tijdelijke aanduiding voor tekst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pPr>
              <a:defRPr/>
            </a:pPr>
            <a:fld id="{4B97F1B1-F2CC-4541-8878-A38CEA5FBD15}" type="datetimeFigureOut">
              <a:rPr lang="nl-NL" smtClean="0"/>
              <a:pPr>
                <a:defRPr/>
              </a:pPr>
              <a:t>14-04-2023</a:t>
            </a:fld>
            <a:endParaRPr lang="nl-NL"/>
          </a:p>
        </p:txBody>
      </p:sp>
      <p:sp>
        <p:nvSpPr>
          <p:cNvPr id="5" name="Tijdelijke aanduiding voor voettekst 4"/>
          <p:cNvSpPr>
            <a:spLocks noGrp="1"/>
          </p:cNvSpPr>
          <p:nvPr>
            <p:ph type="ftr" sz="quarter" idx="11"/>
          </p:nvPr>
        </p:nvSpPr>
        <p:spPr/>
        <p:txBody>
          <a:bodyPr/>
          <a:lstStyle/>
          <a:p>
            <a:pPr>
              <a:defRPr/>
            </a:pPr>
            <a:endParaRPr lang="nl-NL"/>
          </a:p>
        </p:txBody>
      </p:sp>
      <p:sp>
        <p:nvSpPr>
          <p:cNvPr id="6" name="Tijdelijke aanduiding voor dianummer 5"/>
          <p:cNvSpPr>
            <a:spLocks noGrp="1"/>
          </p:cNvSpPr>
          <p:nvPr>
            <p:ph type="sldNum" sz="quarter" idx="12"/>
          </p:nvPr>
        </p:nvSpPr>
        <p:spPr/>
        <p:txBody>
          <a:bodyPr/>
          <a:lstStyle/>
          <a:p>
            <a:pPr>
              <a:defRPr/>
            </a:pPr>
            <a:fld id="{B854BD3F-4199-47D0-9DD7-83C146D0FC8D}" type="slidenum">
              <a:rPr lang="nl-NL" smtClean="0"/>
              <a:pPr>
                <a:defRPr/>
              </a:pPr>
              <a:t>‹nr.›</a:t>
            </a:fld>
            <a:endParaRPr lang="nl-NL"/>
          </a:p>
        </p:txBody>
      </p:sp>
    </p:spTree>
    <p:extLst>
      <p:ext uri="{BB962C8B-B14F-4D97-AF65-F5344CB8AC3E}">
        <p14:creationId xmlns:p14="http://schemas.microsoft.com/office/powerpoint/2010/main" val="2757057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628650" y="1369219"/>
            <a:ext cx="3886200" cy="3263504"/>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29150" y="1369219"/>
            <a:ext cx="3886200" cy="3263504"/>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pPr>
              <a:defRPr/>
            </a:pPr>
            <a:fld id="{E63281CD-C521-49A9-8710-798DD9ABC0A6}" type="datetimeFigureOut">
              <a:rPr lang="nl-NL" smtClean="0"/>
              <a:pPr>
                <a:defRPr/>
              </a:pPr>
              <a:t>14-04-2023</a:t>
            </a:fld>
            <a:endParaRPr lang="nl-NL"/>
          </a:p>
        </p:txBody>
      </p:sp>
      <p:sp>
        <p:nvSpPr>
          <p:cNvPr id="6" name="Tijdelijke aanduiding voor voettekst 5"/>
          <p:cNvSpPr>
            <a:spLocks noGrp="1"/>
          </p:cNvSpPr>
          <p:nvPr>
            <p:ph type="ftr" sz="quarter" idx="11"/>
          </p:nvPr>
        </p:nvSpPr>
        <p:spPr/>
        <p:txBody>
          <a:bodyPr/>
          <a:lstStyle/>
          <a:p>
            <a:pPr>
              <a:defRPr/>
            </a:pPr>
            <a:endParaRPr lang="nl-NL"/>
          </a:p>
        </p:txBody>
      </p:sp>
      <p:sp>
        <p:nvSpPr>
          <p:cNvPr id="7" name="Tijdelijke aanduiding voor dianummer 6"/>
          <p:cNvSpPr>
            <a:spLocks noGrp="1"/>
          </p:cNvSpPr>
          <p:nvPr>
            <p:ph type="sldNum" sz="quarter" idx="12"/>
          </p:nvPr>
        </p:nvSpPr>
        <p:spPr/>
        <p:txBody>
          <a:bodyPr/>
          <a:lstStyle/>
          <a:p>
            <a:pPr>
              <a:defRPr/>
            </a:pPr>
            <a:fld id="{CE2A6282-6857-4AFE-AFCA-30EAD8FEA5B5}" type="slidenum">
              <a:rPr lang="nl-NL" smtClean="0"/>
              <a:pPr>
                <a:defRPr/>
              </a:pPr>
              <a:t>‹nr.›</a:t>
            </a:fld>
            <a:endParaRPr lang="nl-NL"/>
          </a:p>
        </p:txBody>
      </p:sp>
    </p:spTree>
    <p:extLst>
      <p:ext uri="{BB962C8B-B14F-4D97-AF65-F5344CB8AC3E}">
        <p14:creationId xmlns:p14="http://schemas.microsoft.com/office/powerpoint/2010/main" val="2177449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29841" y="273844"/>
            <a:ext cx="7886700" cy="994172"/>
          </a:xfrm>
        </p:spPr>
        <p:txBody>
          <a:bodyPr/>
          <a:lstStyle/>
          <a:p>
            <a:r>
              <a:rPr lang="nl-NL"/>
              <a:t>Klik om de stijl te bewerken</a:t>
            </a:r>
          </a:p>
        </p:txBody>
      </p:sp>
      <p:sp>
        <p:nvSpPr>
          <p:cNvPr id="3" name="Tijdelijke aanduiding voor tekst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Tekststijl van het model bewerken</a:t>
            </a:r>
          </a:p>
        </p:txBody>
      </p:sp>
      <p:sp>
        <p:nvSpPr>
          <p:cNvPr id="4" name="Tijdelijke aanduiding voor inhoud 3"/>
          <p:cNvSpPr>
            <a:spLocks noGrp="1"/>
          </p:cNvSpPr>
          <p:nvPr>
            <p:ph sz="half" idx="2"/>
          </p:nvPr>
        </p:nvSpPr>
        <p:spPr>
          <a:xfrm>
            <a:off x="629842" y="1878806"/>
            <a:ext cx="3868340" cy="276344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Tekststijl van het model bewerken</a:t>
            </a:r>
          </a:p>
        </p:txBody>
      </p:sp>
      <p:sp>
        <p:nvSpPr>
          <p:cNvPr id="6" name="Tijdelijke aanduiding voor inhoud 5"/>
          <p:cNvSpPr>
            <a:spLocks noGrp="1"/>
          </p:cNvSpPr>
          <p:nvPr>
            <p:ph sz="quarter" idx="4"/>
          </p:nvPr>
        </p:nvSpPr>
        <p:spPr>
          <a:xfrm>
            <a:off x="4629150" y="1878806"/>
            <a:ext cx="3887391" cy="276344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pPr>
              <a:defRPr/>
            </a:pPr>
            <a:fld id="{DEB2307C-F26F-4AB8-B1A1-839418127A8A}" type="datetimeFigureOut">
              <a:rPr lang="nl-NL" smtClean="0"/>
              <a:pPr>
                <a:defRPr/>
              </a:pPr>
              <a:t>14-04-2023</a:t>
            </a:fld>
            <a:endParaRPr lang="nl-NL"/>
          </a:p>
        </p:txBody>
      </p:sp>
      <p:sp>
        <p:nvSpPr>
          <p:cNvPr id="8" name="Tijdelijke aanduiding voor voettekst 7"/>
          <p:cNvSpPr>
            <a:spLocks noGrp="1"/>
          </p:cNvSpPr>
          <p:nvPr>
            <p:ph type="ftr" sz="quarter" idx="11"/>
          </p:nvPr>
        </p:nvSpPr>
        <p:spPr/>
        <p:txBody>
          <a:bodyPr/>
          <a:lstStyle/>
          <a:p>
            <a:pPr>
              <a:defRPr/>
            </a:pPr>
            <a:endParaRPr lang="nl-NL"/>
          </a:p>
        </p:txBody>
      </p:sp>
      <p:sp>
        <p:nvSpPr>
          <p:cNvPr id="9" name="Tijdelijke aanduiding voor dianummer 8"/>
          <p:cNvSpPr>
            <a:spLocks noGrp="1"/>
          </p:cNvSpPr>
          <p:nvPr>
            <p:ph type="sldNum" sz="quarter" idx="12"/>
          </p:nvPr>
        </p:nvSpPr>
        <p:spPr/>
        <p:txBody>
          <a:bodyPr/>
          <a:lstStyle/>
          <a:p>
            <a:pPr>
              <a:defRPr/>
            </a:pPr>
            <a:fld id="{A06ABB86-9E0A-4BBE-AE50-F03262FF509B}" type="slidenum">
              <a:rPr lang="nl-NL" smtClean="0"/>
              <a:pPr>
                <a:defRPr/>
              </a:pPr>
              <a:t>‹nr.›</a:t>
            </a:fld>
            <a:endParaRPr lang="nl-NL"/>
          </a:p>
        </p:txBody>
      </p:sp>
    </p:spTree>
    <p:extLst>
      <p:ext uri="{BB962C8B-B14F-4D97-AF65-F5344CB8AC3E}">
        <p14:creationId xmlns:p14="http://schemas.microsoft.com/office/powerpoint/2010/main" val="2271174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pPr>
              <a:defRPr/>
            </a:pPr>
            <a:fld id="{6D91741B-22A2-43A2-8EEC-FF83E63EBE46}" type="datetimeFigureOut">
              <a:rPr lang="nl-NL" smtClean="0"/>
              <a:pPr>
                <a:defRPr/>
              </a:pPr>
              <a:t>14-04-2023</a:t>
            </a:fld>
            <a:endParaRPr lang="nl-NL"/>
          </a:p>
        </p:txBody>
      </p:sp>
      <p:sp>
        <p:nvSpPr>
          <p:cNvPr id="4" name="Tijdelijke aanduiding voor voettekst 3"/>
          <p:cNvSpPr>
            <a:spLocks noGrp="1"/>
          </p:cNvSpPr>
          <p:nvPr>
            <p:ph type="ftr" sz="quarter" idx="11"/>
          </p:nvPr>
        </p:nvSpPr>
        <p:spPr/>
        <p:txBody>
          <a:bodyPr/>
          <a:lstStyle/>
          <a:p>
            <a:pPr>
              <a:defRPr/>
            </a:pPr>
            <a:endParaRPr lang="nl-NL"/>
          </a:p>
        </p:txBody>
      </p:sp>
      <p:sp>
        <p:nvSpPr>
          <p:cNvPr id="5" name="Tijdelijke aanduiding voor dianummer 4"/>
          <p:cNvSpPr>
            <a:spLocks noGrp="1"/>
          </p:cNvSpPr>
          <p:nvPr>
            <p:ph type="sldNum" sz="quarter" idx="12"/>
          </p:nvPr>
        </p:nvSpPr>
        <p:spPr/>
        <p:txBody>
          <a:bodyPr/>
          <a:lstStyle/>
          <a:p>
            <a:pPr>
              <a:defRPr/>
            </a:pPr>
            <a:fld id="{8F5688AF-4C3F-4D2F-AAB0-6697700F4997}" type="slidenum">
              <a:rPr lang="nl-NL" smtClean="0"/>
              <a:pPr>
                <a:defRPr/>
              </a:pPr>
              <a:t>‹nr.›</a:t>
            </a:fld>
            <a:endParaRPr lang="nl-NL"/>
          </a:p>
        </p:txBody>
      </p:sp>
    </p:spTree>
    <p:extLst>
      <p:ext uri="{BB962C8B-B14F-4D97-AF65-F5344CB8AC3E}">
        <p14:creationId xmlns:p14="http://schemas.microsoft.com/office/powerpoint/2010/main" val="888417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pPr>
              <a:defRPr/>
            </a:pPr>
            <a:fld id="{83CDE29A-F39B-4077-826B-DDA835A4CC90}" type="datetimeFigureOut">
              <a:rPr lang="nl-NL" smtClean="0"/>
              <a:pPr>
                <a:defRPr/>
              </a:pPr>
              <a:t>14-04-2023</a:t>
            </a:fld>
            <a:endParaRPr lang="nl-NL"/>
          </a:p>
        </p:txBody>
      </p:sp>
      <p:sp>
        <p:nvSpPr>
          <p:cNvPr id="3" name="Tijdelijke aanduiding voor voettekst 2"/>
          <p:cNvSpPr>
            <a:spLocks noGrp="1"/>
          </p:cNvSpPr>
          <p:nvPr>
            <p:ph type="ftr" sz="quarter" idx="11"/>
          </p:nvPr>
        </p:nvSpPr>
        <p:spPr/>
        <p:txBody>
          <a:bodyPr/>
          <a:lstStyle/>
          <a:p>
            <a:pPr>
              <a:defRPr/>
            </a:pPr>
            <a:endParaRPr lang="nl-NL"/>
          </a:p>
        </p:txBody>
      </p:sp>
      <p:sp>
        <p:nvSpPr>
          <p:cNvPr id="4" name="Tijdelijke aanduiding voor dianummer 3"/>
          <p:cNvSpPr>
            <a:spLocks noGrp="1"/>
          </p:cNvSpPr>
          <p:nvPr>
            <p:ph type="sldNum" sz="quarter" idx="12"/>
          </p:nvPr>
        </p:nvSpPr>
        <p:spPr/>
        <p:txBody>
          <a:bodyPr/>
          <a:lstStyle/>
          <a:p>
            <a:pPr>
              <a:defRPr/>
            </a:pPr>
            <a:fld id="{A2FA7AFC-E33B-4DF9-A210-798C2784655A}" type="slidenum">
              <a:rPr lang="nl-NL" smtClean="0"/>
              <a:pPr>
                <a:defRPr/>
              </a:pPr>
              <a:t>‹nr.›</a:t>
            </a:fld>
            <a:endParaRPr lang="nl-NL"/>
          </a:p>
        </p:txBody>
      </p:sp>
    </p:spTree>
    <p:extLst>
      <p:ext uri="{BB962C8B-B14F-4D97-AF65-F5344CB8AC3E}">
        <p14:creationId xmlns:p14="http://schemas.microsoft.com/office/powerpoint/2010/main" val="3981117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342900"/>
            <a:ext cx="2949178" cy="1200150"/>
          </a:xfrm>
        </p:spPr>
        <p:txBody>
          <a:bodyPr anchor="b"/>
          <a:lstStyle>
            <a:lvl1pPr>
              <a:defRPr sz="2400"/>
            </a:lvl1pPr>
          </a:lstStyle>
          <a:p>
            <a:r>
              <a:rPr lang="nl-NL"/>
              <a:t>Klik om de stijl te bewerken</a:t>
            </a:r>
          </a:p>
        </p:txBody>
      </p:sp>
      <p:sp>
        <p:nvSpPr>
          <p:cNvPr id="3" name="Tijdelijke aanduiding voor inhoud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pPr>
              <a:defRPr/>
            </a:pPr>
            <a:fld id="{33F5BA88-18C2-44A9-A24B-77D171B4E7F8}" type="datetimeFigureOut">
              <a:rPr lang="nl-NL" smtClean="0"/>
              <a:pPr>
                <a:defRPr/>
              </a:pPr>
              <a:t>14-04-2023</a:t>
            </a:fld>
            <a:endParaRPr lang="nl-NL"/>
          </a:p>
        </p:txBody>
      </p:sp>
      <p:sp>
        <p:nvSpPr>
          <p:cNvPr id="6" name="Tijdelijke aanduiding voor voettekst 5"/>
          <p:cNvSpPr>
            <a:spLocks noGrp="1"/>
          </p:cNvSpPr>
          <p:nvPr>
            <p:ph type="ftr" sz="quarter" idx="11"/>
          </p:nvPr>
        </p:nvSpPr>
        <p:spPr/>
        <p:txBody>
          <a:bodyPr/>
          <a:lstStyle/>
          <a:p>
            <a:pPr>
              <a:defRPr/>
            </a:pPr>
            <a:endParaRPr lang="nl-NL"/>
          </a:p>
        </p:txBody>
      </p:sp>
      <p:sp>
        <p:nvSpPr>
          <p:cNvPr id="7" name="Tijdelijke aanduiding voor dianummer 6"/>
          <p:cNvSpPr>
            <a:spLocks noGrp="1"/>
          </p:cNvSpPr>
          <p:nvPr>
            <p:ph type="sldNum" sz="quarter" idx="12"/>
          </p:nvPr>
        </p:nvSpPr>
        <p:spPr/>
        <p:txBody>
          <a:bodyPr/>
          <a:lstStyle/>
          <a:p>
            <a:pPr>
              <a:defRPr/>
            </a:pPr>
            <a:fld id="{8D3EA684-FD1B-4798-A6AE-ABB06635F6DF}" type="slidenum">
              <a:rPr lang="nl-NL" smtClean="0"/>
              <a:pPr>
                <a:defRPr/>
              </a:pPr>
              <a:t>‹nr.›</a:t>
            </a:fld>
            <a:endParaRPr lang="nl-NL"/>
          </a:p>
        </p:txBody>
      </p:sp>
    </p:spTree>
    <p:extLst>
      <p:ext uri="{BB962C8B-B14F-4D97-AF65-F5344CB8AC3E}">
        <p14:creationId xmlns:p14="http://schemas.microsoft.com/office/powerpoint/2010/main" val="3217285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342900"/>
            <a:ext cx="2949178" cy="1200150"/>
          </a:xfrm>
        </p:spPr>
        <p:txBody>
          <a:bodyPr anchor="b"/>
          <a:lstStyle>
            <a:lvl1pPr>
              <a:defRPr sz="2400"/>
            </a:lvl1pPr>
          </a:lstStyle>
          <a:p>
            <a:r>
              <a:rPr lang="nl-NL"/>
              <a:t>Klik om de stijl te bewerken</a:t>
            </a:r>
          </a:p>
        </p:txBody>
      </p:sp>
      <p:sp>
        <p:nvSpPr>
          <p:cNvPr id="3" name="Tijdelijke aanduiding voor afbeelding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nl-NL"/>
          </a:p>
        </p:txBody>
      </p:sp>
      <p:sp>
        <p:nvSpPr>
          <p:cNvPr id="4" name="Tijdelijke aanduiding voor tekst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pPr>
              <a:defRPr/>
            </a:pPr>
            <a:fld id="{B5115B29-A7F0-4963-8C33-B2A9250269A6}" type="datetimeFigureOut">
              <a:rPr lang="nl-NL" smtClean="0"/>
              <a:pPr>
                <a:defRPr/>
              </a:pPr>
              <a:t>14-04-2023</a:t>
            </a:fld>
            <a:endParaRPr lang="nl-NL"/>
          </a:p>
        </p:txBody>
      </p:sp>
      <p:sp>
        <p:nvSpPr>
          <p:cNvPr id="6" name="Tijdelijke aanduiding voor voettekst 5"/>
          <p:cNvSpPr>
            <a:spLocks noGrp="1"/>
          </p:cNvSpPr>
          <p:nvPr>
            <p:ph type="ftr" sz="quarter" idx="11"/>
          </p:nvPr>
        </p:nvSpPr>
        <p:spPr/>
        <p:txBody>
          <a:bodyPr/>
          <a:lstStyle/>
          <a:p>
            <a:pPr>
              <a:defRPr/>
            </a:pPr>
            <a:endParaRPr lang="nl-NL"/>
          </a:p>
        </p:txBody>
      </p:sp>
      <p:sp>
        <p:nvSpPr>
          <p:cNvPr id="7" name="Tijdelijke aanduiding voor dianummer 6"/>
          <p:cNvSpPr>
            <a:spLocks noGrp="1"/>
          </p:cNvSpPr>
          <p:nvPr>
            <p:ph type="sldNum" sz="quarter" idx="12"/>
          </p:nvPr>
        </p:nvSpPr>
        <p:spPr/>
        <p:txBody>
          <a:bodyPr/>
          <a:lstStyle/>
          <a:p>
            <a:pPr>
              <a:defRPr/>
            </a:pPr>
            <a:fld id="{AF5DF0AF-2501-44D1-95D4-BA63CAF150B8}" type="slidenum">
              <a:rPr lang="nl-NL" smtClean="0"/>
              <a:pPr>
                <a:defRPr/>
              </a:pPr>
              <a:t>‹nr.›</a:t>
            </a:fld>
            <a:endParaRPr lang="nl-NL"/>
          </a:p>
        </p:txBody>
      </p:sp>
    </p:spTree>
    <p:extLst>
      <p:ext uri="{BB962C8B-B14F-4D97-AF65-F5344CB8AC3E}">
        <p14:creationId xmlns:p14="http://schemas.microsoft.com/office/powerpoint/2010/main" val="1878102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FF035A6D-1B5A-40D8-B99C-85F94A6D7EF6}" type="datetimeFigureOut">
              <a:rPr lang="nl-NL" smtClean="0"/>
              <a:pPr>
                <a:defRPr/>
              </a:pPr>
              <a:t>14-04-2023</a:t>
            </a:fld>
            <a:endParaRPr lang="nl-NL"/>
          </a:p>
        </p:txBody>
      </p:sp>
      <p:sp>
        <p:nvSpPr>
          <p:cNvPr id="5" name="Tijdelijke aanduiding voor voettekst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nl-NL"/>
          </a:p>
        </p:txBody>
      </p:sp>
      <p:sp>
        <p:nvSpPr>
          <p:cNvPr id="6" name="Tijdelijke aanduiding voor dianumm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A41E8108-2486-48CA-9551-B1513F570554}" type="slidenum">
              <a:rPr lang="nl-NL" smtClean="0"/>
              <a:pPr>
                <a:defRPr/>
              </a:pPr>
              <a:t>‹nr.›</a:t>
            </a:fld>
            <a:endParaRPr lang="nl-NL"/>
          </a:p>
        </p:txBody>
      </p:sp>
    </p:spTree>
    <p:extLst>
      <p:ext uri="{BB962C8B-B14F-4D97-AF65-F5344CB8AC3E}">
        <p14:creationId xmlns:p14="http://schemas.microsoft.com/office/powerpoint/2010/main" val="7369455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Titelstijl van model bewerken</a:t>
            </a:r>
          </a:p>
        </p:txBody>
      </p:sp>
      <p:sp>
        <p:nvSpPr>
          <p:cNvPr id="1027" name="Tijdelijke aanduiding voor tekst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FF035A6D-1B5A-40D8-B99C-85F94A6D7EF6}" type="datetimeFigureOut">
              <a:rPr lang="nl-NL"/>
              <a:pPr>
                <a:defRPr/>
              </a:pPr>
              <a:t>14-04-2023</a:t>
            </a:fld>
            <a:endParaRPr lang="nl-NL"/>
          </a:p>
        </p:txBody>
      </p:sp>
      <p:sp>
        <p:nvSpPr>
          <p:cNvPr id="5" name="Tijdelijke aanduiding voor voettekst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Tijdelijke aanduiding voor dianumm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A41E8108-2486-48CA-9551-B1513F570554}" type="slidenum">
              <a:rPr lang="nl-NL"/>
              <a:pPr>
                <a:defRPr/>
              </a:pPr>
              <a:t>‹nr.›</a:t>
            </a:fld>
            <a:endParaRPr lang="nl-NL"/>
          </a:p>
        </p:txBody>
      </p:sp>
    </p:spTree>
    <p:extLst>
      <p:ext uri="{BB962C8B-B14F-4D97-AF65-F5344CB8AC3E}">
        <p14:creationId xmlns:p14="http://schemas.microsoft.com/office/powerpoint/2010/main" val="40215270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kern="1200">
          <a:solidFill>
            <a:schemeClr val="tx1"/>
          </a:solidFill>
          <a:latin typeface="+mj-lt"/>
          <a:ea typeface="Geneva" pitchFamily="-72" charset="-128"/>
          <a:cs typeface="Geneva" pitchFamily="-72" charset="-128"/>
        </a:defRPr>
      </a:lvl1pPr>
      <a:lvl2pPr algn="ctr" rtl="0" eaLnBrk="1" fontAlgn="base" hangingPunct="1">
        <a:spcBef>
          <a:spcPct val="0"/>
        </a:spcBef>
        <a:spcAft>
          <a:spcPct val="0"/>
        </a:spcAft>
        <a:defRPr sz="4400">
          <a:solidFill>
            <a:schemeClr val="tx1"/>
          </a:solidFill>
          <a:latin typeface="Calibri" pitchFamily="-72" charset="0"/>
          <a:ea typeface="Geneva" pitchFamily="-72" charset="-128"/>
          <a:cs typeface="Geneva" pitchFamily="-72" charset="-128"/>
        </a:defRPr>
      </a:lvl2pPr>
      <a:lvl3pPr algn="ctr" rtl="0" eaLnBrk="1" fontAlgn="base" hangingPunct="1">
        <a:spcBef>
          <a:spcPct val="0"/>
        </a:spcBef>
        <a:spcAft>
          <a:spcPct val="0"/>
        </a:spcAft>
        <a:defRPr sz="4400">
          <a:solidFill>
            <a:schemeClr val="tx1"/>
          </a:solidFill>
          <a:latin typeface="Calibri" pitchFamily="-72" charset="0"/>
          <a:ea typeface="Geneva" pitchFamily="-72" charset="-128"/>
          <a:cs typeface="Geneva" pitchFamily="-72" charset="-128"/>
        </a:defRPr>
      </a:lvl3pPr>
      <a:lvl4pPr algn="ctr" rtl="0" eaLnBrk="1" fontAlgn="base" hangingPunct="1">
        <a:spcBef>
          <a:spcPct val="0"/>
        </a:spcBef>
        <a:spcAft>
          <a:spcPct val="0"/>
        </a:spcAft>
        <a:defRPr sz="4400">
          <a:solidFill>
            <a:schemeClr val="tx1"/>
          </a:solidFill>
          <a:latin typeface="Calibri" pitchFamily="-72" charset="0"/>
          <a:ea typeface="Geneva" pitchFamily="-72" charset="-128"/>
          <a:cs typeface="Geneva" pitchFamily="-72" charset="-128"/>
        </a:defRPr>
      </a:lvl4pPr>
      <a:lvl5pPr algn="ctr" rtl="0" eaLnBrk="1" fontAlgn="base" hangingPunct="1">
        <a:spcBef>
          <a:spcPct val="0"/>
        </a:spcBef>
        <a:spcAft>
          <a:spcPct val="0"/>
        </a:spcAft>
        <a:defRPr sz="4400">
          <a:solidFill>
            <a:schemeClr val="tx1"/>
          </a:solidFill>
          <a:latin typeface="Calibri" pitchFamily="-72" charset="0"/>
          <a:ea typeface="Geneva" pitchFamily="-72" charset="-128"/>
          <a:cs typeface="Geneva" pitchFamily="-72" charset="-128"/>
        </a:defRPr>
      </a:lvl5pPr>
      <a:lvl6pPr marL="457200" algn="ctr" rtl="0" eaLnBrk="1" fontAlgn="base" hangingPunct="1">
        <a:spcBef>
          <a:spcPct val="0"/>
        </a:spcBef>
        <a:spcAft>
          <a:spcPct val="0"/>
        </a:spcAft>
        <a:defRPr sz="4400">
          <a:solidFill>
            <a:schemeClr val="tx1"/>
          </a:solidFill>
          <a:latin typeface="Calibri" pitchFamily="-72" charset="0"/>
          <a:ea typeface="Geneva" pitchFamily="-72" charset="-128"/>
          <a:cs typeface="Geneva" pitchFamily="-72" charset="-128"/>
        </a:defRPr>
      </a:lvl6pPr>
      <a:lvl7pPr marL="914400" algn="ctr" rtl="0" eaLnBrk="1" fontAlgn="base" hangingPunct="1">
        <a:spcBef>
          <a:spcPct val="0"/>
        </a:spcBef>
        <a:spcAft>
          <a:spcPct val="0"/>
        </a:spcAft>
        <a:defRPr sz="4400">
          <a:solidFill>
            <a:schemeClr val="tx1"/>
          </a:solidFill>
          <a:latin typeface="Calibri" pitchFamily="-72" charset="0"/>
          <a:ea typeface="Geneva" pitchFamily="-72" charset="-128"/>
          <a:cs typeface="Geneva" pitchFamily="-72" charset="-128"/>
        </a:defRPr>
      </a:lvl7pPr>
      <a:lvl8pPr marL="1371600" algn="ctr" rtl="0" eaLnBrk="1" fontAlgn="base" hangingPunct="1">
        <a:spcBef>
          <a:spcPct val="0"/>
        </a:spcBef>
        <a:spcAft>
          <a:spcPct val="0"/>
        </a:spcAft>
        <a:defRPr sz="4400">
          <a:solidFill>
            <a:schemeClr val="tx1"/>
          </a:solidFill>
          <a:latin typeface="Calibri" pitchFamily="-72" charset="0"/>
          <a:ea typeface="Geneva" pitchFamily="-72" charset="-128"/>
          <a:cs typeface="Geneva" pitchFamily="-72" charset="-128"/>
        </a:defRPr>
      </a:lvl8pPr>
      <a:lvl9pPr marL="1828800" algn="ctr" rtl="0" eaLnBrk="1" fontAlgn="base" hangingPunct="1">
        <a:spcBef>
          <a:spcPct val="0"/>
        </a:spcBef>
        <a:spcAft>
          <a:spcPct val="0"/>
        </a:spcAft>
        <a:defRPr sz="4400">
          <a:solidFill>
            <a:schemeClr val="tx1"/>
          </a:solidFill>
          <a:latin typeface="Calibri" pitchFamily="-72" charset="0"/>
          <a:ea typeface="Geneva" pitchFamily="-72" charset="-128"/>
          <a:cs typeface="Geneva" pitchFamily="-72" charset="-128"/>
        </a:defRPr>
      </a:lvl9pPr>
    </p:titleStyle>
    <p:bodyStyle>
      <a:lvl1pPr marL="342900" indent="-342900" algn="l" rtl="0" eaLnBrk="1" fontAlgn="base" hangingPunct="1">
        <a:spcBef>
          <a:spcPct val="20000"/>
        </a:spcBef>
        <a:spcAft>
          <a:spcPct val="0"/>
        </a:spcAft>
        <a:buFont typeface="Arial" pitchFamily="-72" charset="0"/>
        <a:buChar char="•"/>
        <a:defRPr sz="3200" kern="1200">
          <a:solidFill>
            <a:schemeClr val="tx1"/>
          </a:solidFill>
          <a:latin typeface="+mn-lt"/>
          <a:ea typeface="Geneva" pitchFamily="-72" charset="-128"/>
          <a:cs typeface="Geneva" pitchFamily="-72" charset="-128"/>
        </a:defRPr>
      </a:lvl1pPr>
      <a:lvl2pPr marL="742950" indent="-285750" algn="l" rtl="0" eaLnBrk="1" fontAlgn="base" hangingPunct="1">
        <a:spcBef>
          <a:spcPct val="20000"/>
        </a:spcBef>
        <a:spcAft>
          <a:spcPct val="0"/>
        </a:spcAft>
        <a:buFont typeface="Arial" pitchFamily="-72" charset="0"/>
        <a:buChar char="–"/>
        <a:defRPr sz="2800" kern="1200">
          <a:solidFill>
            <a:schemeClr val="tx1"/>
          </a:solidFill>
          <a:latin typeface="+mn-lt"/>
          <a:ea typeface="Geneva" pitchFamily="-72" charset="-128"/>
          <a:cs typeface="Geneva"/>
        </a:defRPr>
      </a:lvl2pPr>
      <a:lvl3pPr marL="1143000" indent="-228600" algn="l" rtl="0" eaLnBrk="1" fontAlgn="base" hangingPunct="1">
        <a:spcBef>
          <a:spcPct val="20000"/>
        </a:spcBef>
        <a:spcAft>
          <a:spcPct val="0"/>
        </a:spcAft>
        <a:buFont typeface="Arial" pitchFamily="-72" charset="0"/>
        <a:buChar char="•"/>
        <a:defRPr sz="2400" kern="1200">
          <a:solidFill>
            <a:schemeClr val="tx1"/>
          </a:solidFill>
          <a:latin typeface="+mn-lt"/>
          <a:ea typeface="Geneva" pitchFamily="-72" charset="-128"/>
          <a:cs typeface="Geneva"/>
        </a:defRPr>
      </a:lvl3pPr>
      <a:lvl4pPr marL="1600200" indent="-228600" algn="l" rtl="0" eaLnBrk="1" fontAlgn="base" hangingPunct="1">
        <a:spcBef>
          <a:spcPct val="20000"/>
        </a:spcBef>
        <a:spcAft>
          <a:spcPct val="0"/>
        </a:spcAft>
        <a:buFont typeface="Arial" pitchFamily="-72" charset="0"/>
        <a:buChar char="–"/>
        <a:defRPr sz="2000" kern="1200">
          <a:solidFill>
            <a:schemeClr val="tx1"/>
          </a:solidFill>
          <a:latin typeface="+mn-lt"/>
          <a:ea typeface="Geneva" pitchFamily="-72" charset="-128"/>
          <a:cs typeface="Geneva"/>
        </a:defRPr>
      </a:lvl4pPr>
      <a:lvl5pPr marL="2057400" indent="-228600" algn="l" rtl="0" eaLnBrk="1" fontAlgn="base" hangingPunct="1">
        <a:spcBef>
          <a:spcPct val="20000"/>
        </a:spcBef>
        <a:spcAft>
          <a:spcPct val="0"/>
        </a:spcAft>
        <a:buFont typeface="Arial" pitchFamily="-72" charset="0"/>
        <a:buChar char="»"/>
        <a:defRPr sz="2000" kern="1200">
          <a:solidFill>
            <a:schemeClr val="tx1"/>
          </a:solidFill>
          <a:latin typeface="+mn-lt"/>
          <a:ea typeface="Geneva" pitchFamily="-72" charset="-128"/>
          <a:cs typeface="Geneva"/>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onlinetouch.nl/parkstad-limburg/klimaatadaptatie-strategie-parkstad-limburg?html=true#/0/"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hyperlink" Target="https://onlinetouch.nl/parkstad-limburg/actieprogramma-klimaatadaptatie-parkstad-limburg?html=true#/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13" name="Tekstvak 13"/>
          <p:cNvSpPr txBox="1">
            <a:spLocks noChangeArrowheads="1"/>
          </p:cNvSpPr>
          <p:nvPr/>
        </p:nvSpPr>
        <p:spPr bwMode="auto">
          <a:xfrm>
            <a:off x="827584" y="915566"/>
            <a:ext cx="5791200" cy="2979277"/>
          </a:xfrm>
          <a:prstGeom prst="rect">
            <a:avLst/>
          </a:prstGeom>
          <a:noFill/>
          <a:ln w="9525">
            <a:noFill/>
            <a:miter lim="800000"/>
            <a:headEnd/>
            <a:tailEnd/>
          </a:ln>
        </p:spPr>
        <p:txBody>
          <a:bodyPr>
            <a:prstTxWarp prst="textNoShape">
              <a:avLst/>
            </a:prstTxWarp>
            <a:spAutoFit/>
          </a:bodyPr>
          <a:lstStyle/>
          <a:p>
            <a:pPr lvl="0" fontAlgn="base">
              <a:spcBef>
                <a:spcPct val="30000"/>
              </a:spcBef>
              <a:spcAft>
                <a:spcPct val="30000"/>
              </a:spcAft>
              <a:defRPr/>
            </a:pPr>
            <a:r>
              <a:rPr lang="nl-NL" sz="2800" b="1" dirty="0">
                <a:solidFill>
                  <a:prstClr val="white"/>
                </a:solidFill>
                <a:latin typeface="Corbel" panose="020B0503020204020204" pitchFamily="34" charset="0"/>
                <a:ea typeface="Geneva" pitchFamily="-72" charset="-128"/>
              </a:rPr>
              <a:t>Bijeenkomst groenblauwe Schoolpleinen</a:t>
            </a:r>
          </a:p>
          <a:p>
            <a:pPr marL="0" marR="0" lvl="0" indent="0" algn="l" defTabSz="914400" rtl="0" eaLnBrk="1" fontAlgn="base" latinLnBrk="0" hangingPunct="1">
              <a:lnSpc>
                <a:spcPct val="100000"/>
              </a:lnSpc>
              <a:spcBef>
                <a:spcPct val="30000"/>
              </a:spcBef>
              <a:spcAft>
                <a:spcPct val="30000"/>
              </a:spcAft>
              <a:buClrTx/>
              <a:buSzTx/>
              <a:buFontTx/>
              <a:buNone/>
              <a:tabLst/>
              <a:defRPr/>
            </a:pPr>
            <a:endParaRPr lang="nl-NL" sz="1600" dirty="0">
              <a:solidFill>
                <a:prstClr val="white"/>
              </a:solidFill>
              <a:latin typeface="Corbel" panose="020B0503020204020204" pitchFamily="34" charset="0"/>
              <a:ea typeface="Geneva" pitchFamily="-72" charset="-128"/>
            </a:endParaRPr>
          </a:p>
          <a:p>
            <a:pPr marL="0" marR="0" lvl="0" indent="0" algn="l" defTabSz="914400" rtl="0" eaLnBrk="1" fontAlgn="base" latinLnBrk="0" hangingPunct="1">
              <a:lnSpc>
                <a:spcPct val="100000"/>
              </a:lnSpc>
              <a:spcBef>
                <a:spcPct val="30000"/>
              </a:spcBef>
              <a:spcAft>
                <a:spcPct val="30000"/>
              </a:spcAft>
              <a:buClrTx/>
              <a:buSzTx/>
              <a:buFontTx/>
              <a:buNone/>
              <a:tabLst/>
              <a:defRPr/>
            </a:pPr>
            <a:endParaRPr lang="nl-NL" sz="1600" dirty="0">
              <a:solidFill>
                <a:prstClr val="white"/>
              </a:solidFill>
              <a:latin typeface="Corbel" panose="020B0503020204020204" pitchFamily="34" charset="0"/>
              <a:ea typeface="Geneva" pitchFamily="-72" charset="-128"/>
            </a:endParaRPr>
          </a:p>
          <a:p>
            <a:pPr fontAlgn="base">
              <a:spcBef>
                <a:spcPct val="30000"/>
              </a:spcBef>
              <a:spcAft>
                <a:spcPct val="30000"/>
              </a:spcAft>
              <a:defRPr/>
            </a:pPr>
            <a:r>
              <a:rPr lang="nl-NL" sz="1600" dirty="0">
                <a:solidFill>
                  <a:prstClr val="white"/>
                </a:solidFill>
                <a:latin typeface="Corbel" panose="020B0503020204020204" pitchFamily="34" charset="0"/>
                <a:ea typeface="Geneva" pitchFamily="-72" charset="-128"/>
              </a:rPr>
              <a:t>Samenwerkende waterwerkregio’s in Limburg</a:t>
            </a:r>
          </a:p>
          <a:p>
            <a:pPr fontAlgn="base">
              <a:spcBef>
                <a:spcPct val="30000"/>
              </a:spcBef>
              <a:spcAft>
                <a:spcPct val="30000"/>
              </a:spcAft>
              <a:defRPr/>
            </a:pPr>
            <a:r>
              <a:rPr lang="nl-NL" sz="1600" dirty="0">
                <a:solidFill>
                  <a:prstClr val="white"/>
                </a:solidFill>
                <a:latin typeface="Corbel" panose="020B0503020204020204" pitchFamily="34" charset="0"/>
                <a:ea typeface="Geneva" pitchFamily="-72" charset="-128"/>
              </a:rPr>
              <a:t>13 december 2022</a:t>
            </a:r>
          </a:p>
          <a:p>
            <a:pPr marL="0" marR="0" lvl="0" indent="0" algn="l" defTabSz="914400" rtl="0" eaLnBrk="1" fontAlgn="base" latinLnBrk="0" hangingPunct="1">
              <a:lnSpc>
                <a:spcPct val="100000"/>
              </a:lnSpc>
              <a:spcBef>
                <a:spcPct val="30000"/>
              </a:spcBef>
              <a:spcAft>
                <a:spcPct val="30000"/>
              </a:spcAft>
              <a:buClrTx/>
              <a:buSzTx/>
              <a:buFontTx/>
              <a:buNone/>
              <a:tabLst/>
              <a:defRPr/>
            </a:pPr>
            <a:r>
              <a:rPr kumimoji="0" lang="nl-NL" sz="1600" b="0" i="0" u="none" strike="noStrike" kern="1200" cap="none" spc="0" normalizeH="0" baseline="0" noProof="0" dirty="0">
                <a:ln>
                  <a:noFill/>
                </a:ln>
                <a:solidFill>
                  <a:prstClr val="white"/>
                </a:solidFill>
                <a:effectLst/>
                <a:uLnTx/>
                <a:uFillTx/>
                <a:latin typeface="Corbel" panose="020B0503020204020204" pitchFamily="34" charset="0"/>
                <a:ea typeface="Geneva" pitchFamily="-72" charset="-128"/>
              </a:rPr>
              <a:t>Marc Putmans</a:t>
            </a:r>
          </a:p>
        </p:txBody>
      </p:sp>
      <p:pic>
        <p:nvPicPr>
          <p:cNvPr id="5" name="Afbeelding 4" descr="parkstadlogo@2x.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560" y="4287594"/>
            <a:ext cx="1106418" cy="855628"/>
          </a:xfrm>
          <a:prstGeom prst="rect">
            <a:avLst/>
          </a:prstGeom>
        </p:spPr>
      </p:pic>
    </p:spTree>
    <p:extLst>
      <p:ext uri="{BB962C8B-B14F-4D97-AF65-F5344CB8AC3E}">
        <p14:creationId xmlns:p14="http://schemas.microsoft.com/office/powerpoint/2010/main" val="423406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495256" cy="4427430"/>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Stelling 2.</a:t>
            </a:r>
          </a:p>
          <a:p>
            <a:pPr algn="ctr">
              <a:lnSpc>
                <a:spcPct val="85000"/>
              </a:lnSpc>
              <a:spcBef>
                <a:spcPct val="30000"/>
              </a:spcBef>
              <a:spcAft>
                <a:spcPct val="30000"/>
              </a:spcAft>
            </a:pPr>
            <a:endParaRPr lang="nl-NL" dirty="0">
              <a:solidFill>
                <a:srgbClr val="00B0F0"/>
              </a:solidFill>
              <a:latin typeface="Corbel" panose="020B0503020204020204" pitchFamily="34" charset="0"/>
            </a:endParaRPr>
          </a:p>
          <a:p>
            <a:pPr>
              <a:lnSpc>
                <a:spcPct val="150000"/>
              </a:lnSpc>
              <a:spcBef>
                <a:spcPct val="30000"/>
              </a:spcBef>
              <a:spcAft>
                <a:spcPct val="30000"/>
              </a:spcAft>
            </a:pPr>
            <a:r>
              <a:rPr lang="nl-NL" i="1" dirty="0">
                <a:latin typeface="Corbel" panose="020B0503020204020204" pitchFamily="34" charset="0"/>
              </a:rPr>
              <a:t>Het </a:t>
            </a:r>
            <a:r>
              <a:rPr lang="nl-NL" i="1" dirty="0" err="1">
                <a:latin typeface="Corbel" panose="020B0503020204020204" pitchFamily="34" charset="0"/>
              </a:rPr>
              <a:t>vergroenen</a:t>
            </a:r>
            <a:r>
              <a:rPr lang="nl-NL" i="1" dirty="0">
                <a:latin typeface="Corbel" panose="020B0503020204020204" pitchFamily="34" charset="0"/>
              </a:rPr>
              <a:t> van schoolpleinen is de beste manier om hittestress bij scholen te voorkomen! </a:t>
            </a:r>
          </a:p>
          <a:p>
            <a:pPr>
              <a:lnSpc>
                <a:spcPct val="150000"/>
              </a:lnSpc>
              <a:spcBef>
                <a:spcPct val="30000"/>
              </a:spcBef>
              <a:spcAft>
                <a:spcPct val="30000"/>
              </a:spcAft>
            </a:pPr>
            <a:r>
              <a:rPr lang="nl-NL" i="1" dirty="0">
                <a:latin typeface="Corbel" panose="020B0503020204020204" pitchFamily="34" charset="0"/>
              </a:rPr>
              <a:t>Airco’s bij schoolgebouwen moeten worden verboden! </a:t>
            </a:r>
          </a:p>
          <a:p>
            <a:pPr>
              <a:lnSpc>
                <a:spcPct val="150000"/>
              </a:lnSpc>
              <a:spcBef>
                <a:spcPct val="30000"/>
              </a:spcBef>
              <a:spcAft>
                <a:spcPct val="30000"/>
              </a:spcAft>
            </a:pPr>
            <a:endParaRPr lang="nl-NL" i="1" dirty="0">
              <a:latin typeface="Corbel" panose="020B0503020204020204" pitchFamily="34" charset="0"/>
            </a:endParaRPr>
          </a:p>
          <a:p>
            <a:pPr>
              <a:lnSpc>
                <a:spcPct val="85000"/>
              </a:lnSpc>
              <a:spcBef>
                <a:spcPct val="30000"/>
              </a:spcBef>
              <a:spcAft>
                <a:spcPct val="30000"/>
              </a:spcAft>
            </a:pPr>
            <a:endParaRPr lang="nl-NL" i="1" dirty="0">
              <a:latin typeface="Corbel" panose="020B0503020204020204" pitchFamily="34" charset="0"/>
            </a:endParaRP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2378952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495256" cy="4842929"/>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Stelling 3.</a:t>
            </a:r>
          </a:p>
          <a:p>
            <a:pPr algn="ctr">
              <a:lnSpc>
                <a:spcPct val="85000"/>
              </a:lnSpc>
              <a:spcBef>
                <a:spcPct val="30000"/>
              </a:spcBef>
              <a:spcAft>
                <a:spcPct val="30000"/>
              </a:spcAft>
            </a:pPr>
            <a:endParaRPr lang="nl-NL" dirty="0">
              <a:solidFill>
                <a:srgbClr val="00B0F0"/>
              </a:solidFill>
              <a:latin typeface="Corbel" panose="020B0503020204020204" pitchFamily="34" charset="0"/>
            </a:endParaRPr>
          </a:p>
          <a:p>
            <a:pPr>
              <a:lnSpc>
                <a:spcPct val="150000"/>
              </a:lnSpc>
              <a:spcBef>
                <a:spcPct val="30000"/>
              </a:spcBef>
              <a:spcAft>
                <a:spcPct val="30000"/>
              </a:spcAft>
            </a:pPr>
            <a:r>
              <a:rPr lang="nl-NL" i="1" dirty="0">
                <a:latin typeface="Corbel" panose="020B0503020204020204" pitchFamily="34" charset="0"/>
              </a:rPr>
              <a:t>Het voorkomen van wateroverlast, het tegengaan van verdrogen en het voorkomen van hittestress is bijzaak! </a:t>
            </a:r>
          </a:p>
          <a:p>
            <a:pPr>
              <a:lnSpc>
                <a:spcPct val="150000"/>
              </a:lnSpc>
              <a:spcBef>
                <a:spcPct val="30000"/>
              </a:spcBef>
              <a:spcAft>
                <a:spcPct val="30000"/>
              </a:spcAft>
            </a:pPr>
            <a:r>
              <a:rPr lang="nl-NL" i="1" dirty="0">
                <a:latin typeface="Corbel" panose="020B0503020204020204" pitchFamily="34" charset="0"/>
              </a:rPr>
              <a:t>Het educatieve aspect van een schoolplein is het grootste goed. We geven het goede voorbeeld voor een jonge generatie. </a:t>
            </a:r>
          </a:p>
          <a:p>
            <a:pPr>
              <a:lnSpc>
                <a:spcPct val="150000"/>
              </a:lnSpc>
              <a:spcBef>
                <a:spcPct val="30000"/>
              </a:spcBef>
              <a:spcAft>
                <a:spcPct val="30000"/>
              </a:spcAft>
            </a:pPr>
            <a:endParaRPr lang="nl-NL" i="1" dirty="0">
              <a:latin typeface="Corbel" panose="020B0503020204020204" pitchFamily="34" charset="0"/>
            </a:endParaRPr>
          </a:p>
          <a:p>
            <a:pPr>
              <a:lnSpc>
                <a:spcPct val="85000"/>
              </a:lnSpc>
              <a:spcBef>
                <a:spcPct val="30000"/>
              </a:spcBef>
              <a:spcAft>
                <a:spcPct val="30000"/>
              </a:spcAft>
            </a:pPr>
            <a:endParaRPr lang="nl-NL" i="1" dirty="0">
              <a:latin typeface="Corbel" panose="020B0503020204020204" pitchFamily="34" charset="0"/>
            </a:endParaRP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2427348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495256" cy="3679533"/>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Stelling 4.</a:t>
            </a:r>
          </a:p>
          <a:p>
            <a:pPr algn="ctr">
              <a:lnSpc>
                <a:spcPct val="85000"/>
              </a:lnSpc>
              <a:spcBef>
                <a:spcPct val="30000"/>
              </a:spcBef>
              <a:spcAft>
                <a:spcPct val="30000"/>
              </a:spcAft>
            </a:pPr>
            <a:endParaRPr lang="nl-NL" dirty="0">
              <a:solidFill>
                <a:srgbClr val="00B0F0"/>
              </a:solidFill>
              <a:latin typeface="Corbel" panose="020B0503020204020204" pitchFamily="34" charset="0"/>
            </a:endParaRPr>
          </a:p>
          <a:p>
            <a:pPr>
              <a:lnSpc>
                <a:spcPct val="150000"/>
              </a:lnSpc>
              <a:spcBef>
                <a:spcPct val="30000"/>
              </a:spcBef>
              <a:spcAft>
                <a:spcPct val="30000"/>
              </a:spcAft>
            </a:pPr>
            <a:r>
              <a:rPr lang="nl-NL" i="1" dirty="0">
                <a:latin typeface="Corbel" panose="020B0503020204020204" pitchFamily="34" charset="0"/>
              </a:rPr>
              <a:t>Het educatieve aspect van een schoolplein werkt alleen als het ook follow-up krijgt! We leggen dus alleen een schoolplein aan als scholen dit ook duurzaam borgen in het onderwijs curriculum. </a:t>
            </a:r>
          </a:p>
          <a:p>
            <a:pPr>
              <a:lnSpc>
                <a:spcPct val="85000"/>
              </a:lnSpc>
              <a:spcBef>
                <a:spcPct val="30000"/>
              </a:spcBef>
              <a:spcAft>
                <a:spcPct val="30000"/>
              </a:spcAft>
            </a:pPr>
            <a:endParaRPr lang="nl-NL" i="1" dirty="0">
              <a:latin typeface="Corbel" panose="020B0503020204020204" pitchFamily="34" charset="0"/>
            </a:endParaRP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871116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495256" cy="4510530"/>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Stelling 5.</a:t>
            </a:r>
          </a:p>
          <a:p>
            <a:pPr algn="ctr">
              <a:lnSpc>
                <a:spcPct val="85000"/>
              </a:lnSpc>
              <a:spcBef>
                <a:spcPct val="30000"/>
              </a:spcBef>
              <a:spcAft>
                <a:spcPct val="30000"/>
              </a:spcAft>
            </a:pPr>
            <a:endParaRPr lang="nl-NL" dirty="0">
              <a:solidFill>
                <a:srgbClr val="00B0F0"/>
              </a:solidFill>
              <a:latin typeface="Corbel" panose="020B0503020204020204" pitchFamily="34" charset="0"/>
            </a:endParaRPr>
          </a:p>
          <a:p>
            <a:pPr>
              <a:lnSpc>
                <a:spcPct val="150000"/>
              </a:lnSpc>
              <a:spcBef>
                <a:spcPct val="30000"/>
              </a:spcBef>
              <a:spcAft>
                <a:spcPct val="30000"/>
              </a:spcAft>
            </a:pPr>
            <a:r>
              <a:rPr lang="nl-NL" i="1" dirty="0">
                <a:latin typeface="Corbel" panose="020B0503020204020204" pitchFamily="34" charset="0"/>
              </a:rPr>
              <a:t>We leggen dus alleen een schoolplein aan als scholen dit ook duurzaam borgen in het onderwijs curriculum. Maar omdat leerkrachten het al zo druk hebben zorgen wij voor extra ondersteuning. Denk hierbij aan gastlessen enz. Maar de leerkracht is en blijft verantwoordelijk voor de continuïteit. </a:t>
            </a:r>
          </a:p>
          <a:p>
            <a:pPr>
              <a:lnSpc>
                <a:spcPct val="85000"/>
              </a:lnSpc>
              <a:spcBef>
                <a:spcPct val="30000"/>
              </a:spcBef>
              <a:spcAft>
                <a:spcPct val="30000"/>
              </a:spcAft>
            </a:pPr>
            <a:endParaRPr lang="nl-NL" i="1" dirty="0">
              <a:latin typeface="Corbel" panose="020B0503020204020204" pitchFamily="34" charset="0"/>
            </a:endParaRP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3681431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495256" cy="3679533"/>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Stelling 6.</a:t>
            </a:r>
          </a:p>
          <a:p>
            <a:pPr algn="ctr">
              <a:lnSpc>
                <a:spcPct val="85000"/>
              </a:lnSpc>
              <a:spcBef>
                <a:spcPct val="30000"/>
              </a:spcBef>
              <a:spcAft>
                <a:spcPct val="30000"/>
              </a:spcAft>
            </a:pPr>
            <a:endParaRPr lang="nl-NL" dirty="0">
              <a:solidFill>
                <a:srgbClr val="00B0F0"/>
              </a:solidFill>
              <a:latin typeface="Corbel" panose="020B0503020204020204" pitchFamily="34" charset="0"/>
            </a:endParaRPr>
          </a:p>
          <a:p>
            <a:pPr>
              <a:lnSpc>
                <a:spcPct val="150000"/>
              </a:lnSpc>
              <a:spcBef>
                <a:spcPct val="30000"/>
              </a:spcBef>
              <a:spcAft>
                <a:spcPct val="30000"/>
              </a:spcAft>
            </a:pPr>
            <a:r>
              <a:rPr lang="nl-NL" i="1" dirty="0">
                <a:latin typeface="Corbel" panose="020B0503020204020204" pitchFamily="34" charset="0"/>
              </a:rPr>
              <a:t>Prachtig die duurzame doelstelling… Maar we moeten juist het accent leggen op het stimuleren van beweging!  We leggen hierbij de koppeling met de gezonde basisschool! </a:t>
            </a:r>
          </a:p>
          <a:p>
            <a:pPr>
              <a:lnSpc>
                <a:spcPct val="85000"/>
              </a:lnSpc>
              <a:spcBef>
                <a:spcPct val="30000"/>
              </a:spcBef>
              <a:spcAft>
                <a:spcPct val="30000"/>
              </a:spcAft>
            </a:pPr>
            <a:endParaRPr lang="nl-NL" i="1" dirty="0">
              <a:latin typeface="Corbel" panose="020B0503020204020204" pitchFamily="34" charset="0"/>
            </a:endParaRP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3007307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495256" cy="3264035"/>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Stelling 7.</a:t>
            </a:r>
          </a:p>
          <a:p>
            <a:pPr algn="ctr">
              <a:lnSpc>
                <a:spcPct val="85000"/>
              </a:lnSpc>
              <a:spcBef>
                <a:spcPct val="30000"/>
              </a:spcBef>
              <a:spcAft>
                <a:spcPct val="30000"/>
              </a:spcAft>
            </a:pPr>
            <a:endParaRPr lang="nl-NL" dirty="0">
              <a:solidFill>
                <a:srgbClr val="00B0F0"/>
              </a:solidFill>
              <a:latin typeface="Corbel" panose="020B0503020204020204" pitchFamily="34" charset="0"/>
            </a:endParaRPr>
          </a:p>
          <a:p>
            <a:pPr>
              <a:lnSpc>
                <a:spcPct val="150000"/>
              </a:lnSpc>
              <a:spcBef>
                <a:spcPct val="30000"/>
              </a:spcBef>
              <a:spcAft>
                <a:spcPct val="30000"/>
              </a:spcAft>
            </a:pPr>
            <a:r>
              <a:rPr lang="nl-NL" i="1" dirty="0">
                <a:latin typeface="Corbel" panose="020B0503020204020204" pitchFamily="34" charset="0"/>
              </a:rPr>
              <a:t>Ouders kunnen we inzetten om te ondersteunen bij het beheer en onderhoud. Dank hierbij aan moestuintjes </a:t>
            </a:r>
            <a:r>
              <a:rPr lang="nl-NL" i="1" dirty="0" err="1">
                <a:latin typeface="Corbel" panose="020B0503020204020204" pitchFamily="34" charset="0"/>
              </a:rPr>
              <a:t>enz</a:t>
            </a:r>
            <a:r>
              <a:rPr lang="nl-NL" i="1" dirty="0">
                <a:latin typeface="Corbel" panose="020B0503020204020204" pitchFamily="34" charset="0"/>
              </a:rPr>
              <a:t>…</a:t>
            </a:r>
          </a:p>
          <a:p>
            <a:pPr>
              <a:lnSpc>
                <a:spcPct val="85000"/>
              </a:lnSpc>
              <a:spcBef>
                <a:spcPct val="30000"/>
              </a:spcBef>
              <a:spcAft>
                <a:spcPct val="30000"/>
              </a:spcAft>
            </a:pPr>
            <a:endParaRPr lang="nl-NL" i="1" dirty="0">
              <a:latin typeface="Corbel" panose="020B0503020204020204" pitchFamily="34" charset="0"/>
            </a:endParaRP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387477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495256" cy="4011932"/>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Stelling 8.</a:t>
            </a:r>
          </a:p>
          <a:p>
            <a:pPr algn="ctr">
              <a:lnSpc>
                <a:spcPct val="85000"/>
              </a:lnSpc>
              <a:spcBef>
                <a:spcPct val="30000"/>
              </a:spcBef>
              <a:spcAft>
                <a:spcPct val="30000"/>
              </a:spcAft>
            </a:pPr>
            <a:endParaRPr lang="nl-NL" dirty="0">
              <a:solidFill>
                <a:srgbClr val="00B0F0"/>
              </a:solidFill>
              <a:latin typeface="Corbel" panose="020B0503020204020204" pitchFamily="34" charset="0"/>
            </a:endParaRPr>
          </a:p>
          <a:p>
            <a:pPr>
              <a:lnSpc>
                <a:spcPct val="150000"/>
              </a:lnSpc>
              <a:spcBef>
                <a:spcPct val="30000"/>
              </a:spcBef>
              <a:spcAft>
                <a:spcPct val="30000"/>
              </a:spcAft>
            </a:pPr>
            <a:r>
              <a:rPr lang="nl-NL" i="1" dirty="0">
                <a:latin typeface="Corbel" panose="020B0503020204020204" pitchFamily="34" charset="0"/>
              </a:rPr>
              <a:t>Ouders zien dit helemaal niet zitten!</a:t>
            </a:r>
          </a:p>
          <a:p>
            <a:pPr marL="285750" indent="-285750">
              <a:lnSpc>
                <a:spcPct val="150000"/>
              </a:lnSpc>
              <a:spcBef>
                <a:spcPct val="30000"/>
              </a:spcBef>
              <a:spcAft>
                <a:spcPct val="30000"/>
              </a:spcAft>
              <a:buFont typeface="Arial" panose="020B0604020202020204" pitchFamily="34" charset="0"/>
              <a:buChar char="•"/>
            </a:pPr>
            <a:r>
              <a:rPr lang="nl-NL" i="1" dirty="0">
                <a:latin typeface="Corbel" panose="020B0503020204020204" pitchFamily="34" charset="0"/>
              </a:rPr>
              <a:t>Kinderen komen vaker vies thuis…</a:t>
            </a:r>
          </a:p>
          <a:p>
            <a:pPr marL="285750" indent="-285750">
              <a:lnSpc>
                <a:spcPct val="150000"/>
              </a:lnSpc>
              <a:spcBef>
                <a:spcPct val="30000"/>
              </a:spcBef>
              <a:spcAft>
                <a:spcPct val="30000"/>
              </a:spcAft>
              <a:buFont typeface="Arial" panose="020B0604020202020204" pitchFamily="34" charset="0"/>
              <a:buChar char="•"/>
            </a:pPr>
            <a:r>
              <a:rPr lang="nl-NL" i="1" dirty="0">
                <a:latin typeface="Corbel" panose="020B0503020204020204" pitchFamily="34" charset="0"/>
              </a:rPr>
              <a:t>Ouders hebben geen tijd om te ondersteunen…</a:t>
            </a:r>
          </a:p>
          <a:p>
            <a:pPr>
              <a:lnSpc>
                <a:spcPct val="85000"/>
              </a:lnSpc>
              <a:spcBef>
                <a:spcPct val="30000"/>
              </a:spcBef>
              <a:spcAft>
                <a:spcPct val="30000"/>
              </a:spcAft>
            </a:pPr>
            <a:endParaRPr lang="nl-NL" i="1" dirty="0">
              <a:latin typeface="Corbel" panose="020B0503020204020204" pitchFamily="34" charset="0"/>
            </a:endParaRP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2746823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495256" cy="3264035"/>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Stelling 9.</a:t>
            </a:r>
          </a:p>
          <a:p>
            <a:pPr algn="ctr">
              <a:lnSpc>
                <a:spcPct val="85000"/>
              </a:lnSpc>
              <a:spcBef>
                <a:spcPct val="30000"/>
              </a:spcBef>
              <a:spcAft>
                <a:spcPct val="30000"/>
              </a:spcAft>
            </a:pPr>
            <a:endParaRPr lang="nl-NL" dirty="0">
              <a:solidFill>
                <a:srgbClr val="00B0F0"/>
              </a:solidFill>
              <a:latin typeface="Corbel" panose="020B0503020204020204" pitchFamily="34" charset="0"/>
            </a:endParaRPr>
          </a:p>
          <a:p>
            <a:pPr>
              <a:lnSpc>
                <a:spcPct val="150000"/>
              </a:lnSpc>
              <a:spcBef>
                <a:spcPct val="30000"/>
              </a:spcBef>
              <a:spcAft>
                <a:spcPct val="30000"/>
              </a:spcAft>
            </a:pPr>
            <a:r>
              <a:rPr lang="nl-NL" i="1" dirty="0">
                <a:latin typeface="Corbel" panose="020B0503020204020204" pitchFamily="34" charset="0"/>
              </a:rPr>
              <a:t>Groenblauwe schoolpleinen is een modetrend… over 5 jaar praat hier niemand meer over.</a:t>
            </a:r>
          </a:p>
          <a:p>
            <a:pPr>
              <a:lnSpc>
                <a:spcPct val="85000"/>
              </a:lnSpc>
              <a:spcBef>
                <a:spcPct val="30000"/>
              </a:spcBef>
              <a:spcAft>
                <a:spcPct val="30000"/>
              </a:spcAft>
            </a:pPr>
            <a:endParaRPr lang="nl-NL" i="1" dirty="0">
              <a:latin typeface="Corbel" panose="020B0503020204020204" pitchFamily="34" charset="0"/>
            </a:endParaRP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766734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495256" cy="4676729"/>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Stelling 10.</a:t>
            </a:r>
          </a:p>
          <a:p>
            <a:pPr algn="ctr">
              <a:lnSpc>
                <a:spcPct val="85000"/>
              </a:lnSpc>
              <a:spcBef>
                <a:spcPct val="30000"/>
              </a:spcBef>
              <a:spcAft>
                <a:spcPct val="30000"/>
              </a:spcAft>
            </a:pPr>
            <a:endParaRPr lang="nl-NL" dirty="0">
              <a:solidFill>
                <a:srgbClr val="00B0F0"/>
              </a:solidFill>
              <a:latin typeface="Corbel" panose="020B0503020204020204" pitchFamily="34" charset="0"/>
            </a:endParaRPr>
          </a:p>
          <a:p>
            <a:pPr marL="342900" indent="-342900">
              <a:lnSpc>
                <a:spcPct val="150000"/>
              </a:lnSpc>
              <a:spcBef>
                <a:spcPct val="30000"/>
              </a:spcBef>
              <a:spcAft>
                <a:spcPct val="30000"/>
              </a:spcAft>
              <a:buFont typeface="+mj-lt"/>
              <a:buAutoNum type="alphaLcPeriod"/>
            </a:pPr>
            <a:r>
              <a:rPr lang="nl-NL" i="1" dirty="0">
                <a:latin typeface="Corbel" panose="020B0503020204020204" pitchFamily="34" charset="0"/>
              </a:rPr>
              <a:t>Als we die groenblauwe schoolpleinen belangrijk vinden moeten we ze ook maar betalen voor de scholen! (inclusief het onderhoud)</a:t>
            </a:r>
          </a:p>
          <a:p>
            <a:pPr marL="342900" indent="-342900">
              <a:lnSpc>
                <a:spcPct val="150000"/>
              </a:lnSpc>
              <a:spcBef>
                <a:spcPct val="30000"/>
              </a:spcBef>
              <a:spcAft>
                <a:spcPct val="30000"/>
              </a:spcAft>
              <a:buFont typeface="+mj-lt"/>
              <a:buAutoNum type="alphaLcPeriod"/>
            </a:pPr>
            <a:r>
              <a:rPr lang="nl-NL" i="1" dirty="0">
                <a:latin typeface="Corbel" panose="020B0503020204020204" pitchFamily="34" charset="0"/>
              </a:rPr>
              <a:t>De kosten voor het fysieke deel (aanleg) kan daarbij prima uit het rioolkostendekkingsplan worden gefinancierd.</a:t>
            </a:r>
          </a:p>
          <a:p>
            <a:pPr>
              <a:lnSpc>
                <a:spcPct val="85000"/>
              </a:lnSpc>
              <a:spcBef>
                <a:spcPct val="30000"/>
              </a:spcBef>
              <a:spcAft>
                <a:spcPct val="30000"/>
              </a:spcAft>
            </a:pPr>
            <a:endParaRPr lang="nl-NL" i="1" dirty="0">
              <a:latin typeface="Corbel" panose="020B0503020204020204" pitchFamily="34" charset="0"/>
            </a:endParaRP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2215126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495256" cy="3028586"/>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Samenvatting</a:t>
            </a:r>
          </a:p>
          <a:p>
            <a:pPr>
              <a:lnSpc>
                <a:spcPct val="150000"/>
              </a:lnSpc>
              <a:spcBef>
                <a:spcPct val="30000"/>
              </a:spcBef>
              <a:spcAft>
                <a:spcPct val="30000"/>
              </a:spcAft>
            </a:pPr>
            <a:r>
              <a:rPr lang="nl-NL" i="1" dirty="0">
                <a:latin typeface="Corbel" panose="020B0503020204020204" pitchFamily="34" charset="0"/>
              </a:rPr>
              <a:t>Wat hebben we opgehaald uit de stellingen?</a:t>
            </a:r>
          </a:p>
          <a:p>
            <a:pPr>
              <a:lnSpc>
                <a:spcPct val="150000"/>
              </a:lnSpc>
              <a:spcBef>
                <a:spcPct val="30000"/>
              </a:spcBef>
              <a:spcAft>
                <a:spcPct val="30000"/>
              </a:spcAft>
            </a:pPr>
            <a:r>
              <a:rPr lang="nl-NL" i="1" dirty="0">
                <a:latin typeface="Corbel" panose="020B0503020204020204" pitchFamily="34" charset="0"/>
              </a:rPr>
              <a:t>Wat was jullie indruk van de bijeenkomst?</a:t>
            </a:r>
          </a:p>
          <a:p>
            <a:pPr>
              <a:lnSpc>
                <a:spcPct val="85000"/>
              </a:lnSpc>
              <a:spcBef>
                <a:spcPct val="30000"/>
              </a:spcBef>
              <a:spcAft>
                <a:spcPct val="30000"/>
              </a:spcAft>
            </a:pPr>
            <a:endParaRPr lang="nl-NL" i="1" dirty="0">
              <a:latin typeface="Corbel" panose="020B0503020204020204" pitchFamily="34" charset="0"/>
            </a:endParaRP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2025770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639272" cy="3017749"/>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Waarom deze bijeenkomst?</a:t>
            </a:r>
          </a:p>
          <a:p>
            <a:pPr>
              <a:lnSpc>
                <a:spcPct val="85000"/>
              </a:lnSpc>
              <a:spcBef>
                <a:spcPct val="30000"/>
              </a:spcBef>
              <a:spcAft>
                <a:spcPct val="30000"/>
              </a:spcAft>
            </a:pPr>
            <a:r>
              <a:rPr lang="nl-NL" sz="1400" b="1" dirty="0">
                <a:solidFill>
                  <a:srgbClr val="00B0F0"/>
                </a:solidFill>
                <a:latin typeface="Corbel" panose="020B0503020204020204" pitchFamily="34" charset="0"/>
              </a:rPr>
              <a:t>Aanleiding</a:t>
            </a:r>
            <a:endParaRPr lang="nl-NL" sz="1400" dirty="0"/>
          </a:p>
          <a:p>
            <a:pPr marL="342900" indent="-342900">
              <a:lnSpc>
                <a:spcPct val="150000"/>
              </a:lnSpc>
              <a:buFont typeface="+mj-lt"/>
              <a:buAutoNum type="arabicPeriod"/>
            </a:pPr>
            <a:r>
              <a:rPr lang="nl-NL" sz="1400" i="1" dirty="0"/>
              <a:t>De gemeenten in de regio Parkstad hebben in hun actieprogramma klimaatadaptatie de ambitie opgenomen om een ‘plan van aanpak groenblauwe schoolpleinen’ op te stellen.</a:t>
            </a:r>
          </a:p>
          <a:p>
            <a:pPr marL="342900" indent="-342900">
              <a:lnSpc>
                <a:spcPct val="150000"/>
              </a:lnSpc>
              <a:buFont typeface="+mj-lt"/>
              <a:buAutoNum type="arabicPeriod"/>
            </a:pPr>
            <a:r>
              <a:rPr lang="nl-NL" sz="1400" i="1" dirty="0"/>
              <a:t>Ook andere gemeenten in Limburg spelen met gedachten en ideeën over groenblauwe schoolpleinen of zijn zelfs al een stap verder. </a:t>
            </a:r>
            <a:endParaRPr lang="nl-NL" i="1" dirty="0"/>
          </a:p>
          <a:p>
            <a:endParaRPr lang="nl-NL" dirty="0"/>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381000"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1353218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495256" cy="3028586"/>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Tot slot</a:t>
            </a:r>
          </a:p>
          <a:p>
            <a:pPr algn="ctr">
              <a:lnSpc>
                <a:spcPct val="85000"/>
              </a:lnSpc>
              <a:spcBef>
                <a:spcPct val="30000"/>
              </a:spcBef>
              <a:spcAft>
                <a:spcPct val="30000"/>
              </a:spcAft>
            </a:pPr>
            <a:endParaRPr lang="nl-NL" dirty="0">
              <a:solidFill>
                <a:srgbClr val="00B0F0"/>
              </a:solidFill>
              <a:latin typeface="Corbel" panose="020B0503020204020204" pitchFamily="34" charset="0"/>
            </a:endParaRPr>
          </a:p>
          <a:p>
            <a:pPr>
              <a:lnSpc>
                <a:spcPct val="150000"/>
              </a:lnSpc>
              <a:spcBef>
                <a:spcPct val="30000"/>
              </a:spcBef>
              <a:spcAft>
                <a:spcPct val="30000"/>
              </a:spcAft>
            </a:pPr>
            <a:endParaRPr lang="nl-NL" i="1" dirty="0">
              <a:latin typeface="Corbel" panose="020B0503020204020204" pitchFamily="34" charset="0"/>
            </a:endParaRPr>
          </a:p>
          <a:p>
            <a:pPr>
              <a:lnSpc>
                <a:spcPct val="150000"/>
              </a:lnSpc>
              <a:spcBef>
                <a:spcPct val="30000"/>
              </a:spcBef>
              <a:spcAft>
                <a:spcPct val="30000"/>
              </a:spcAft>
            </a:pPr>
            <a:r>
              <a:rPr lang="nl-NL" i="1" dirty="0">
                <a:latin typeface="Corbel" panose="020B0503020204020204" pitchFamily="34" charset="0"/>
              </a:rPr>
              <a:t>Dank voor jullie tijd !</a:t>
            </a: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1968021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639272" cy="3113288"/>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Doel van deze bijeenkomst?</a:t>
            </a:r>
            <a:endParaRPr lang="nl-NL" i="1" dirty="0"/>
          </a:p>
          <a:p>
            <a:pPr>
              <a:lnSpc>
                <a:spcPct val="85000"/>
              </a:lnSpc>
              <a:spcBef>
                <a:spcPct val="30000"/>
              </a:spcBef>
              <a:spcAft>
                <a:spcPct val="30000"/>
              </a:spcAft>
            </a:pPr>
            <a:r>
              <a:rPr lang="nl-NL" sz="1400" b="1" dirty="0">
                <a:solidFill>
                  <a:srgbClr val="00B0F0"/>
                </a:solidFill>
                <a:latin typeface="Corbel" panose="020B0503020204020204" pitchFamily="34" charset="0"/>
              </a:rPr>
              <a:t>Doelen</a:t>
            </a:r>
            <a:endParaRPr lang="nl-NL" sz="1400" dirty="0"/>
          </a:p>
          <a:p>
            <a:pPr marL="342900" indent="-342900">
              <a:lnSpc>
                <a:spcPct val="150000"/>
              </a:lnSpc>
              <a:buFont typeface="+mj-lt"/>
              <a:buAutoNum type="arabicPeriod"/>
            </a:pPr>
            <a:r>
              <a:rPr lang="nl-NL" sz="1400" i="1" dirty="0"/>
              <a:t>Kennis verzamelen en ervaringen delen.</a:t>
            </a:r>
          </a:p>
          <a:p>
            <a:pPr marL="342900" indent="-342900">
              <a:lnSpc>
                <a:spcPct val="150000"/>
              </a:lnSpc>
              <a:buFont typeface="+mj-lt"/>
              <a:buAutoNum type="arabicPeriod"/>
            </a:pPr>
            <a:r>
              <a:rPr lang="nl-NL" sz="1400" i="1" dirty="0"/>
              <a:t>Focus aanbrengen in een container begrip “groenblauw”. Wat willen we nu echt bereiken? Wanneer slagen we in onze opzet? </a:t>
            </a:r>
          </a:p>
          <a:p>
            <a:pPr marL="342900" indent="-342900">
              <a:lnSpc>
                <a:spcPct val="150000"/>
              </a:lnSpc>
              <a:buFont typeface="+mj-lt"/>
              <a:buAutoNum type="arabicPeriod"/>
            </a:pPr>
            <a:r>
              <a:rPr lang="nl-NL" sz="1400" i="1" dirty="0"/>
              <a:t>Het versterken van de samenwerking tussen de (zuidelijke) regio’s/netwerken!</a:t>
            </a:r>
          </a:p>
          <a:p>
            <a:pPr marL="342900" indent="-342900">
              <a:lnSpc>
                <a:spcPct val="150000"/>
              </a:lnSpc>
              <a:buFont typeface="+mj-lt"/>
              <a:buAutoNum type="arabicPeriod"/>
            </a:pPr>
            <a:endParaRPr lang="nl-NL" sz="1400" i="1" dirty="0"/>
          </a:p>
          <a:p>
            <a:pPr marL="342900" indent="-342900">
              <a:lnSpc>
                <a:spcPct val="150000"/>
              </a:lnSpc>
              <a:buFont typeface="+mj-lt"/>
              <a:buAutoNum type="arabicPeriod"/>
            </a:pPr>
            <a:endParaRPr lang="nl-NL" dirty="0"/>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381000"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1498891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639272" cy="3628686"/>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Programma</a:t>
            </a:r>
            <a:endParaRPr lang="nl-NL" dirty="0"/>
          </a:p>
          <a:p>
            <a:pPr marL="285750" indent="-285750">
              <a:lnSpc>
                <a:spcPct val="150000"/>
              </a:lnSpc>
              <a:buFont typeface="Arial" panose="020B0604020202020204" pitchFamily="34" charset="0"/>
              <a:buChar char="•"/>
            </a:pPr>
            <a:r>
              <a:rPr lang="nl-NL" sz="1400" i="1" dirty="0"/>
              <a:t>Inleiding door Marc Putmans 				11.15</a:t>
            </a:r>
          </a:p>
          <a:p>
            <a:pPr marL="285750" indent="-285750">
              <a:lnSpc>
                <a:spcPct val="150000"/>
              </a:lnSpc>
              <a:buFont typeface="Arial" panose="020B0604020202020204" pitchFamily="34" charset="0"/>
              <a:buChar char="•"/>
            </a:pPr>
            <a:r>
              <a:rPr lang="nl-NL" sz="1400" i="1" dirty="0"/>
              <a:t>Presentatie door “de </a:t>
            </a:r>
            <a:r>
              <a:rPr lang="nl-NL" sz="1400" i="1" dirty="0" err="1"/>
              <a:t>groenblauwerevolutie</a:t>
            </a:r>
            <a:r>
              <a:rPr lang="nl-NL" sz="1400" i="1" dirty="0"/>
              <a:t>”, een initiatief van WPN	11.25</a:t>
            </a:r>
          </a:p>
          <a:p>
            <a:pPr marL="742950" lvl="1" indent="-285750">
              <a:lnSpc>
                <a:spcPct val="150000"/>
              </a:lnSpc>
              <a:buFont typeface="Arial" panose="020B0604020202020204" pitchFamily="34" charset="0"/>
              <a:buChar char="•"/>
            </a:pPr>
            <a:r>
              <a:rPr lang="nl-NL" sz="1400" i="1" dirty="0"/>
              <a:t>Ingrid </a:t>
            </a:r>
            <a:r>
              <a:rPr lang="nl-NL" sz="1400" i="1" dirty="0" err="1"/>
              <a:t>Langenhoff</a:t>
            </a:r>
            <a:endParaRPr lang="nl-NL" sz="1400" i="1" dirty="0"/>
          </a:p>
          <a:p>
            <a:pPr marL="742950" lvl="1" indent="-285750">
              <a:lnSpc>
                <a:spcPct val="150000"/>
              </a:lnSpc>
              <a:buFont typeface="Arial" panose="020B0604020202020204" pitchFamily="34" charset="0"/>
              <a:buChar char="•"/>
            </a:pPr>
            <a:r>
              <a:rPr lang="nl-NL" sz="1400" i="1" dirty="0"/>
              <a:t>Joop Schaap</a:t>
            </a:r>
          </a:p>
          <a:p>
            <a:pPr marL="285750" indent="-285750">
              <a:lnSpc>
                <a:spcPct val="150000"/>
              </a:lnSpc>
              <a:buFont typeface="Arial" panose="020B0604020202020204" pitchFamily="34" charset="0"/>
              <a:buChar char="•"/>
            </a:pPr>
            <a:r>
              <a:rPr lang="nl-NL" sz="1400" i="1" dirty="0"/>
              <a:t>Netwerklunch					12.00</a:t>
            </a:r>
          </a:p>
          <a:p>
            <a:pPr marL="285750" indent="-285750">
              <a:lnSpc>
                <a:spcPct val="150000"/>
              </a:lnSpc>
              <a:buFont typeface="Arial" panose="020B0604020202020204" pitchFamily="34" charset="0"/>
              <a:buChar char="•"/>
            </a:pPr>
            <a:r>
              <a:rPr lang="nl-NL" sz="1400" i="1" dirty="0"/>
              <a:t>Discussie en verdieping aan de hand van stellingen en dialogen	12.45</a:t>
            </a:r>
          </a:p>
          <a:p>
            <a:pPr marL="285750" indent="-285750">
              <a:lnSpc>
                <a:spcPct val="150000"/>
              </a:lnSpc>
              <a:buFont typeface="Arial" panose="020B0604020202020204" pitchFamily="34" charset="0"/>
              <a:buChar char="•"/>
            </a:pPr>
            <a:r>
              <a:rPr lang="nl-NL" sz="1400" i="1" dirty="0"/>
              <a:t>Afronding					13.30</a:t>
            </a:r>
          </a:p>
          <a:p>
            <a:endParaRPr lang="nl-NL" i="1" dirty="0"/>
          </a:p>
          <a:p>
            <a:endParaRPr lang="nl-NL" dirty="0"/>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381000"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4183008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839542" cy="4967514"/>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Inleiding</a:t>
            </a:r>
            <a:endParaRPr lang="nl-NL" dirty="0"/>
          </a:p>
          <a:p>
            <a:pPr>
              <a:lnSpc>
                <a:spcPct val="150000"/>
              </a:lnSpc>
            </a:pPr>
            <a:r>
              <a:rPr lang="nl-NL" sz="1400" i="1" dirty="0"/>
              <a:t>Het klimaat verandert en dat merken we ook in Parkstad. Klimaatverandering leidt tot hogere temperaturen, meer (extreme) neerslag, drogere zomers en een stijgende zeespiegel. </a:t>
            </a:r>
          </a:p>
          <a:p>
            <a:pPr>
              <a:lnSpc>
                <a:spcPct val="150000"/>
              </a:lnSpc>
            </a:pPr>
            <a:r>
              <a:rPr lang="nl-NL" sz="1400" i="1" dirty="0"/>
              <a:t>=&gt; het wordt warmer, natter maar ook droger  (de zogenaamde klimaattrends)</a:t>
            </a:r>
          </a:p>
          <a:p>
            <a:pPr>
              <a:lnSpc>
                <a:spcPct val="150000"/>
              </a:lnSpc>
            </a:pPr>
            <a:endParaRPr lang="nl-NL" i="1" dirty="0"/>
          </a:p>
          <a:p>
            <a:pPr>
              <a:lnSpc>
                <a:spcPct val="150000"/>
              </a:lnSpc>
            </a:pPr>
            <a:r>
              <a:rPr lang="nl-NL" i="1" dirty="0"/>
              <a:t>Dit raakt onze gezondheid, de kwaliteit van onze leefomgeving, de landbouw, natuur en onze economie. </a:t>
            </a:r>
          </a:p>
          <a:p>
            <a:endParaRPr lang="nl-NL" sz="1800" dirty="0"/>
          </a:p>
          <a:p>
            <a:endParaRPr lang="nl-NL" sz="1800" dirty="0"/>
          </a:p>
          <a:p>
            <a:r>
              <a:rPr lang="nl-NL" sz="1800" dirty="0">
                <a:hlinkClick r:id="rId3"/>
              </a:rPr>
              <a:t>Klimaatadaptatie strategie Parkstad Limburg</a:t>
            </a:r>
            <a:endParaRPr lang="nl-NL" sz="1800" dirty="0"/>
          </a:p>
          <a:p>
            <a:endParaRPr lang="nl-NL" sz="1800" dirty="0"/>
          </a:p>
          <a:p>
            <a:r>
              <a:rPr lang="nl-NL" sz="1800" dirty="0">
                <a:hlinkClick r:id="rId4"/>
              </a:rPr>
              <a:t>Actieprogramma klimaatadaptatie Parkstad Limburg</a:t>
            </a:r>
            <a:endParaRPr lang="nl-NL" sz="1800" dirty="0"/>
          </a:p>
          <a:p>
            <a:endParaRPr lang="nl-NL" i="1" dirty="0"/>
          </a:p>
          <a:p>
            <a:endParaRPr lang="nl-NL" dirty="0"/>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381000"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2187487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AA4B28C1-64E0-9863-B7C2-D78905AB0DA5}"/>
              </a:ext>
            </a:extLst>
          </p:cNvPr>
          <p:cNvPicPr>
            <a:picLocks noChangeAspect="1"/>
          </p:cNvPicPr>
          <p:nvPr/>
        </p:nvPicPr>
        <p:blipFill>
          <a:blip r:embed="rId3"/>
          <a:stretch>
            <a:fillRect/>
          </a:stretch>
        </p:blipFill>
        <p:spPr>
          <a:xfrm rot="373707">
            <a:off x="4639344" y="1555462"/>
            <a:ext cx="3223401" cy="2744247"/>
          </a:xfrm>
          <a:prstGeom prst="rect">
            <a:avLst/>
          </a:prstGeom>
        </p:spPr>
      </p:pic>
      <p:sp>
        <p:nvSpPr>
          <p:cNvPr id="18435" name="Tekstvak 13"/>
          <p:cNvSpPr txBox="1">
            <a:spLocks noChangeArrowheads="1"/>
          </p:cNvSpPr>
          <p:nvPr/>
        </p:nvSpPr>
        <p:spPr bwMode="auto">
          <a:xfrm>
            <a:off x="487795" y="59939"/>
            <a:ext cx="4968552" cy="5467009"/>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Klimaatadaptatiestrategie Parkstad Limburg</a:t>
            </a:r>
          </a:p>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150000"/>
              </a:lnSpc>
            </a:pPr>
            <a:r>
              <a:rPr lang="nl-NL" sz="1400" b="1" dirty="0"/>
              <a:t>Strategische doelen:</a:t>
            </a:r>
          </a:p>
          <a:p>
            <a:pPr>
              <a:lnSpc>
                <a:spcPct val="150000"/>
              </a:lnSpc>
            </a:pPr>
            <a:r>
              <a:rPr lang="nl-NL" sz="1400" dirty="0"/>
              <a:t>- Een klimaatbestendige regio</a:t>
            </a:r>
          </a:p>
          <a:p>
            <a:pPr>
              <a:lnSpc>
                <a:spcPct val="150000"/>
              </a:lnSpc>
            </a:pPr>
            <a:r>
              <a:rPr lang="nl-NL" sz="1400" dirty="0"/>
              <a:t>- Bijdragen aan duurzaamheidsdoelstellingen</a:t>
            </a:r>
          </a:p>
          <a:p>
            <a:pPr>
              <a:lnSpc>
                <a:spcPct val="150000"/>
              </a:lnSpc>
            </a:pPr>
            <a:r>
              <a:rPr lang="nl-NL" sz="1400" dirty="0"/>
              <a:t>- Verbinden met andere thema’s en opgaven</a:t>
            </a:r>
          </a:p>
          <a:p>
            <a:pPr>
              <a:lnSpc>
                <a:spcPct val="150000"/>
              </a:lnSpc>
            </a:pPr>
            <a:r>
              <a:rPr lang="nl-NL" sz="1400" dirty="0"/>
              <a:t>- De samenleving betrekken</a:t>
            </a:r>
          </a:p>
          <a:p>
            <a:pPr>
              <a:lnSpc>
                <a:spcPct val="120000"/>
              </a:lnSpc>
            </a:pPr>
            <a:endParaRPr lang="nl-NL" dirty="0"/>
          </a:p>
          <a:p>
            <a:pPr>
              <a:lnSpc>
                <a:spcPct val="120000"/>
              </a:lnSpc>
            </a:pPr>
            <a:endParaRPr lang="nl-NL" dirty="0"/>
          </a:p>
          <a:p>
            <a:pPr>
              <a:lnSpc>
                <a:spcPct val="120000"/>
              </a:lnSpc>
            </a:pPr>
            <a:endParaRPr lang="nl-NL" dirty="0"/>
          </a:p>
          <a:p>
            <a:pPr>
              <a:lnSpc>
                <a:spcPct val="120000"/>
              </a:lnSpc>
            </a:pPr>
            <a:endParaRPr lang="nl-NL" dirty="0"/>
          </a:p>
          <a:p>
            <a:pPr>
              <a:lnSpc>
                <a:spcPct val="120000"/>
              </a:lnSpc>
            </a:pPr>
            <a:endParaRPr lang="nl-NL" dirty="0"/>
          </a:p>
          <a:p>
            <a:pPr>
              <a:lnSpc>
                <a:spcPct val="120000"/>
              </a:lnSpc>
            </a:pPr>
            <a:endParaRPr lang="nl-NL" dirty="0"/>
          </a:p>
          <a:p>
            <a:pPr>
              <a:lnSpc>
                <a:spcPct val="120000"/>
              </a:lnSpc>
            </a:pPr>
            <a:endParaRPr lang="nl-NL" dirty="0"/>
          </a:p>
          <a:p>
            <a:pPr>
              <a:lnSpc>
                <a:spcPct val="120000"/>
              </a:lnSpc>
            </a:pPr>
            <a:endParaRPr lang="nl-NL" dirty="0"/>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
        <p:nvSpPr>
          <p:cNvPr id="3" name="Tekstvak 2">
            <a:extLst>
              <a:ext uri="{FF2B5EF4-FFF2-40B4-BE49-F238E27FC236}">
                <a16:creationId xmlns:a16="http://schemas.microsoft.com/office/drawing/2014/main" id="{1CD07883-EAF9-40EE-1ECC-8952157B40B3}"/>
              </a:ext>
            </a:extLst>
          </p:cNvPr>
          <p:cNvSpPr txBox="1"/>
          <p:nvPr/>
        </p:nvSpPr>
        <p:spPr>
          <a:xfrm rot="362906">
            <a:off x="5736509" y="1206644"/>
            <a:ext cx="1584176" cy="369332"/>
          </a:xfrm>
          <a:prstGeom prst="rect">
            <a:avLst/>
          </a:prstGeom>
          <a:noFill/>
        </p:spPr>
        <p:txBody>
          <a:bodyPr wrap="square" rtlCol="0">
            <a:spAutoFit/>
          </a:bodyPr>
          <a:lstStyle/>
          <a:p>
            <a:r>
              <a:rPr lang="nl-NL" i="1" dirty="0"/>
              <a:t>Visie</a:t>
            </a:r>
          </a:p>
        </p:txBody>
      </p:sp>
    </p:spTree>
    <p:extLst>
      <p:ext uri="{BB962C8B-B14F-4D97-AF65-F5344CB8AC3E}">
        <p14:creationId xmlns:p14="http://schemas.microsoft.com/office/powerpoint/2010/main" val="3631114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5991200" cy="1936428"/>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De groenblauwe revolutie</a:t>
            </a:r>
          </a:p>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gn="ct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i="1" dirty="0">
                <a:latin typeface="Corbel" panose="020B0503020204020204" pitchFamily="34" charset="0"/>
              </a:rPr>
              <a:t>Ingrid </a:t>
            </a:r>
            <a:r>
              <a:rPr lang="nl-NL" b="1" i="1" dirty="0" err="1">
                <a:latin typeface="Corbel" panose="020B0503020204020204" pitchFamily="34" charset="0"/>
              </a:rPr>
              <a:t>Langenhoff</a:t>
            </a:r>
            <a:r>
              <a:rPr lang="nl-NL" b="1" i="1" dirty="0">
                <a:latin typeface="Corbel" panose="020B0503020204020204" pitchFamily="34" charset="0"/>
              </a:rPr>
              <a:t> &amp; Joop Schaap</a:t>
            </a: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2966326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5991200" cy="3141373"/>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Lunch</a:t>
            </a:r>
          </a:p>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gn="ctr">
              <a:lnSpc>
                <a:spcPct val="85000"/>
              </a:lnSpc>
              <a:spcBef>
                <a:spcPct val="30000"/>
              </a:spcBef>
              <a:spcAft>
                <a:spcPct val="30000"/>
              </a:spcAft>
            </a:pPr>
            <a:endParaRPr lang="nl-NL" b="1" dirty="0">
              <a:solidFill>
                <a:srgbClr val="00B0F0"/>
              </a:solidFill>
              <a:latin typeface="Corbel" panose="020B0503020204020204" pitchFamily="34" charset="0"/>
            </a:endParaRPr>
          </a:p>
          <a:p>
            <a:pPr algn="ctr">
              <a:lnSpc>
                <a:spcPct val="85000"/>
              </a:lnSpc>
              <a:spcBef>
                <a:spcPct val="30000"/>
              </a:spcBef>
              <a:spcAft>
                <a:spcPct val="30000"/>
              </a:spcAft>
            </a:pPr>
            <a:r>
              <a:rPr lang="nl-NL" b="1" i="1" dirty="0">
                <a:latin typeface="Corbel" panose="020B0503020204020204" pitchFamily="34" charset="0"/>
              </a:rPr>
              <a:t>Smakelijk !</a:t>
            </a: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r>
              <a:rPr lang="nl-NL" sz="1400" b="1" i="1" dirty="0">
                <a:latin typeface="Corbel" panose="020B0503020204020204" pitchFamily="34" charset="0"/>
              </a:rPr>
              <a:t>Noot: neem gerust eens een kijkje in de </a:t>
            </a:r>
            <a:r>
              <a:rPr lang="nl-NL" sz="1400" b="1" i="1" dirty="0" err="1">
                <a:latin typeface="Corbel" panose="020B0503020204020204" pitchFamily="34" charset="0"/>
              </a:rPr>
              <a:t>WoonWijzerWinkel</a:t>
            </a: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377398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Tekstvak 13"/>
          <p:cNvSpPr txBox="1">
            <a:spLocks noChangeArrowheads="1"/>
          </p:cNvSpPr>
          <p:nvPr/>
        </p:nvSpPr>
        <p:spPr bwMode="auto">
          <a:xfrm>
            <a:off x="381000" y="200451"/>
            <a:ext cx="6495256" cy="3845733"/>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endParaRPr lang="nl-NL" b="1" dirty="0">
              <a:solidFill>
                <a:srgbClr val="00B0F0"/>
              </a:solidFill>
              <a:latin typeface="Corbel" panose="020B0503020204020204" pitchFamily="34" charset="0"/>
            </a:endParaRPr>
          </a:p>
          <a:p>
            <a:pPr>
              <a:lnSpc>
                <a:spcPct val="85000"/>
              </a:lnSpc>
              <a:spcBef>
                <a:spcPct val="30000"/>
              </a:spcBef>
              <a:spcAft>
                <a:spcPct val="30000"/>
              </a:spcAft>
            </a:pPr>
            <a:r>
              <a:rPr lang="nl-NL" b="1" dirty="0">
                <a:solidFill>
                  <a:srgbClr val="00B0F0"/>
                </a:solidFill>
                <a:latin typeface="Corbel" panose="020B0503020204020204" pitchFamily="34" charset="0"/>
              </a:rPr>
              <a:t>Stelling 1.</a:t>
            </a:r>
          </a:p>
          <a:p>
            <a:pPr algn="ctr">
              <a:lnSpc>
                <a:spcPct val="85000"/>
              </a:lnSpc>
              <a:spcBef>
                <a:spcPct val="30000"/>
              </a:spcBef>
              <a:spcAft>
                <a:spcPct val="30000"/>
              </a:spcAft>
            </a:pPr>
            <a:endParaRPr lang="nl-NL" dirty="0">
              <a:solidFill>
                <a:srgbClr val="00B0F0"/>
              </a:solidFill>
              <a:latin typeface="Corbel" panose="020B0503020204020204" pitchFamily="34" charset="0"/>
            </a:endParaRPr>
          </a:p>
          <a:p>
            <a:pPr>
              <a:lnSpc>
                <a:spcPct val="150000"/>
              </a:lnSpc>
              <a:spcBef>
                <a:spcPct val="30000"/>
              </a:spcBef>
              <a:spcAft>
                <a:spcPct val="30000"/>
              </a:spcAft>
            </a:pPr>
            <a:r>
              <a:rPr lang="nl-NL" i="1" dirty="0">
                <a:latin typeface="Corbel" panose="020B0503020204020204" pitchFamily="34" charset="0"/>
              </a:rPr>
              <a:t>Het voorkomen van wateroverlast en het bestrijden van verdroging is veel belangrijker van het tegengaan van hittestress!</a:t>
            </a:r>
          </a:p>
          <a:p>
            <a:pPr>
              <a:lnSpc>
                <a:spcPct val="150000"/>
              </a:lnSpc>
              <a:spcBef>
                <a:spcPct val="30000"/>
              </a:spcBef>
              <a:spcAft>
                <a:spcPct val="30000"/>
              </a:spcAft>
            </a:pPr>
            <a:endParaRPr lang="nl-NL" i="1" dirty="0">
              <a:latin typeface="Corbel" panose="020B0503020204020204" pitchFamily="34" charset="0"/>
            </a:endParaRPr>
          </a:p>
          <a:p>
            <a:pPr>
              <a:lnSpc>
                <a:spcPct val="85000"/>
              </a:lnSpc>
              <a:spcBef>
                <a:spcPct val="30000"/>
              </a:spcBef>
              <a:spcAft>
                <a:spcPct val="30000"/>
              </a:spcAft>
            </a:pPr>
            <a:endParaRPr lang="nl-NL" i="1" dirty="0">
              <a:latin typeface="Corbel" panose="020B0503020204020204" pitchFamily="34" charset="0"/>
            </a:endParaRPr>
          </a:p>
          <a:p>
            <a:pPr algn="ctr">
              <a:lnSpc>
                <a:spcPct val="85000"/>
              </a:lnSpc>
              <a:spcBef>
                <a:spcPct val="30000"/>
              </a:spcBef>
              <a:spcAft>
                <a:spcPct val="30000"/>
              </a:spcAft>
            </a:pPr>
            <a:endParaRPr lang="nl-NL" b="1" i="1" dirty="0">
              <a:latin typeface="Corbel" panose="020B0503020204020204" pitchFamily="34" charset="0"/>
            </a:endParaRPr>
          </a:p>
          <a:p>
            <a:pPr>
              <a:lnSpc>
                <a:spcPct val="85000"/>
              </a:lnSpc>
              <a:spcBef>
                <a:spcPct val="30000"/>
              </a:spcBef>
              <a:spcAft>
                <a:spcPct val="30000"/>
              </a:spcAft>
            </a:pPr>
            <a:endParaRPr lang="nl-NL" sz="1400" b="1" i="1" dirty="0">
              <a:latin typeface="Corbel" panose="020B0503020204020204" pitchFamily="34" charset="0"/>
            </a:endParaRPr>
          </a:p>
        </p:txBody>
      </p:sp>
      <p:sp>
        <p:nvSpPr>
          <p:cNvPr id="4" name="Tekstvak 13"/>
          <p:cNvSpPr txBox="1">
            <a:spLocks noChangeArrowheads="1"/>
          </p:cNvSpPr>
          <p:nvPr/>
        </p:nvSpPr>
        <p:spPr bwMode="auto">
          <a:xfrm rot="3598228">
            <a:off x="6616351" y="1468634"/>
            <a:ext cx="2952328" cy="307777"/>
          </a:xfrm>
          <a:prstGeom prst="rect">
            <a:avLst/>
          </a:prstGeom>
          <a:noFill/>
          <a:ln w="9525">
            <a:noFill/>
            <a:miter lim="800000"/>
            <a:headEnd/>
            <a:tailEnd/>
          </a:ln>
        </p:spPr>
        <p:txBody>
          <a:bodyPr wrap="square">
            <a:prstTxWarp prst="textNoShape">
              <a:avLst/>
            </a:prstTxWarp>
            <a:spAutoFit/>
          </a:bodyPr>
          <a:lstStyle/>
          <a:p>
            <a:pPr>
              <a:lnSpc>
                <a:spcPct val="85000"/>
              </a:lnSpc>
              <a:spcBef>
                <a:spcPct val="30000"/>
              </a:spcBef>
              <a:spcAft>
                <a:spcPct val="30000"/>
              </a:spcAft>
            </a:pPr>
            <a:r>
              <a:rPr lang="nl-NL" sz="1600" spc="50" dirty="0">
                <a:latin typeface="Corbel" panose="020B0503020204020204" pitchFamily="34" charset="0"/>
              </a:rPr>
              <a:t>Klimaatadaptatie</a:t>
            </a:r>
          </a:p>
        </p:txBody>
      </p:sp>
      <p:cxnSp>
        <p:nvCxnSpPr>
          <p:cNvPr id="9" name="Rechte verbindingslijn 8"/>
          <p:cNvCxnSpPr/>
          <p:nvPr/>
        </p:nvCxnSpPr>
        <p:spPr>
          <a:xfrm>
            <a:off x="467544" y="4515966"/>
            <a:ext cx="7272808" cy="0"/>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10" name="Afbeelding 9" descr="parkstadlogo@2x.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526700"/>
            <a:ext cx="720080" cy="556861"/>
          </a:xfrm>
          <a:prstGeom prst="rect">
            <a:avLst/>
          </a:prstGeom>
        </p:spPr>
      </p:pic>
    </p:spTree>
    <p:extLst>
      <p:ext uri="{BB962C8B-B14F-4D97-AF65-F5344CB8AC3E}">
        <p14:creationId xmlns:p14="http://schemas.microsoft.com/office/powerpoint/2010/main" val="416547759"/>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L_sjabloon 2019">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700" dirty="0" err="1" smtClean="0">
            <a:latin typeface="Century Gothic" panose="020B0502020202020204" pitchFamily="34" charset="0"/>
          </a:defRPr>
        </a:defPPr>
      </a:lstStyle>
    </a:txDef>
  </a:objectDefaults>
  <a:extraClrSchemeLst/>
  <a:extLst>
    <a:ext uri="{05A4C25C-085E-4340-85A3-A5531E510DB2}">
      <thm15:themeFamily xmlns:thm15="http://schemas.microsoft.com/office/thememl/2012/main" name="PARL_sjabloon 2019.potx" id="{0EE723F7-A57B-4796-B39D-0D52FF43DD35}" vid="{C0EA9796-EA44-4F19-8368-A12B450E6BD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0963E8C4B270C4091F4EF996328C7B9" ma:contentTypeVersion="0" ma:contentTypeDescription="Create a new document." ma:contentTypeScope="" ma:versionID="ddb501b7235ece34eddab8e7d6f45a5e">
  <xsd:schema xmlns:xsd="http://www.w3.org/2001/XMLSchema" xmlns:xs="http://www.w3.org/2001/XMLSchema" xmlns:p="http://schemas.microsoft.com/office/2006/metadata/properties" targetNamespace="http://schemas.microsoft.com/office/2006/metadata/properties" ma:root="true" ma:fieldsID="a3c789a905eaf540c3ed0ac9a3e64b8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F228F5-A47E-4E65-A517-5E9DE2B7AD64}">
  <ds:schemaRefs>
    <ds:schemaRef ds:uri="http://purl.org/dc/dcmitype/"/>
    <ds:schemaRef ds:uri="http://schemas.microsoft.com/office/infopath/2007/PartnerControl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A4B1D5CA-9949-4F6E-B80A-CE16255FEF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4B4561C-7BC6-485E-8093-81777B5347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16239</TotalTime>
  <Words>1115</Words>
  <Application>Microsoft Macintosh PowerPoint</Application>
  <PresentationFormat>Diavoorstelling (16:9)</PresentationFormat>
  <Paragraphs>247</Paragraphs>
  <Slides>20</Slides>
  <Notes>20</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20</vt:i4>
      </vt:variant>
    </vt:vector>
  </HeadingPairs>
  <TitlesOfParts>
    <vt:vector size="27" baseType="lpstr">
      <vt:lpstr>Arial</vt:lpstr>
      <vt:lpstr>Calibri</vt:lpstr>
      <vt:lpstr>Calibri Light</vt:lpstr>
      <vt:lpstr>Corbel</vt:lpstr>
      <vt:lpstr>Lucida Grande</vt:lpstr>
      <vt:lpstr>Kantoorthema</vt:lpstr>
      <vt:lpstr>PARL_sjabloon 2019</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Inez Delsing</dc:creator>
  <cp:lastModifiedBy>Marc Putmans</cp:lastModifiedBy>
  <cp:revision>149</cp:revision>
  <cp:lastPrinted>2022-12-05T18:18:37Z</cp:lastPrinted>
  <dcterms:created xsi:type="dcterms:W3CDTF">2019-04-12T14:49:06Z</dcterms:created>
  <dcterms:modified xsi:type="dcterms:W3CDTF">2023-04-14T07:47:07Z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0x01010060963E8C4B270C4091F4EF996328C7B9</vt:lpwstr>
  </property>
</Properties>
</file>